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7"/>
  </p:notesMasterIdLst>
  <p:sldIdLst>
    <p:sldId id="637" r:id="rId2"/>
    <p:sldId id="473" r:id="rId3"/>
    <p:sldId id="474" r:id="rId4"/>
    <p:sldId id="475" r:id="rId5"/>
    <p:sldId id="476" r:id="rId6"/>
    <p:sldId id="471" r:id="rId7"/>
    <p:sldId id="466" r:id="rId8"/>
    <p:sldId id="467" r:id="rId9"/>
    <p:sldId id="472" r:id="rId10"/>
    <p:sldId id="468" r:id="rId11"/>
    <p:sldId id="477" r:id="rId12"/>
    <p:sldId id="494" r:id="rId13"/>
    <p:sldId id="495" r:id="rId14"/>
    <p:sldId id="498" r:id="rId15"/>
    <p:sldId id="499" r:id="rId16"/>
    <p:sldId id="500" r:id="rId17"/>
    <p:sldId id="501" r:id="rId18"/>
    <p:sldId id="502" r:id="rId19"/>
    <p:sldId id="503" r:id="rId20"/>
    <p:sldId id="504" r:id="rId21"/>
    <p:sldId id="505" r:id="rId22"/>
    <p:sldId id="506" r:id="rId23"/>
    <p:sldId id="507" r:id="rId24"/>
    <p:sldId id="508" r:id="rId25"/>
    <p:sldId id="497" r:id="rId26"/>
  </p:sldIdLst>
  <p:sldSz cx="12192000" cy="6858000"/>
  <p:notesSz cx="6858000" cy="9144000"/>
  <p:embeddedFontLst>
    <p:embeddedFont>
      <p:font typeface="Cantarell" panose="020B060402020202020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49" roundtripDataSignature="AMtx7miyEdy1xKUMd6AIf3kOvjdbKqKYB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0000"/>
    <a:srgbClr val="003400"/>
    <a:srgbClr val="ED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5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149"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15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15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8" Type="http://schemas.openxmlformats.org/officeDocument/2006/relationships/slide" Target="slides/slide7.xml"/><Relationship Id="rId15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33039"/>
        </a:solidFill>
        <a:effectLst/>
      </p:bgPr>
    </p:bg>
    <p:spTree>
      <p:nvGrpSpPr>
        <p:cNvPr id="1" name="Shape 15"/>
        <p:cNvGrpSpPr/>
        <p:nvPr/>
      </p:nvGrpSpPr>
      <p:grpSpPr>
        <a:xfrm>
          <a:off x="0" y="0"/>
          <a:ext cx="0" cy="0"/>
          <a:chOff x="0" y="0"/>
          <a:chExt cx="0" cy="0"/>
        </a:xfrm>
      </p:grpSpPr>
      <p:sp>
        <p:nvSpPr>
          <p:cNvPr id="16" name="Google Shape;16;p2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D0A863"/>
              </a:buClr>
              <a:buSzPts val="6000"/>
              <a:buFont typeface="Cantarell"/>
              <a:buNone/>
              <a:defRPr sz="6000">
                <a:solidFill>
                  <a:srgbClr val="D0A863"/>
                </a:solidFill>
                <a:latin typeface="Cantarell"/>
                <a:ea typeface="Cantarell"/>
                <a:cs typeface="Cantarell"/>
                <a:sym typeface="Cantare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rgbClr val="D0A863"/>
              </a:buClr>
              <a:buSzPts val="2400"/>
              <a:buNone/>
              <a:defRPr sz="2400">
                <a:solidFill>
                  <a:srgbClr val="D0A863"/>
                </a:solidFill>
                <a:latin typeface="Cantarell"/>
                <a:ea typeface="Cantarell"/>
                <a:cs typeface="Cantarell"/>
                <a:sym typeface="Cantarell"/>
              </a:defRPr>
            </a:lvl1pPr>
            <a:lvl2pPr lvl="1" algn="ctr">
              <a:lnSpc>
                <a:spcPct val="90000"/>
              </a:lnSpc>
              <a:spcBef>
                <a:spcPts val="500"/>
              </a:spcBef>
              <a:spcAft>
                <a:spcPts val="0"/>
              </a:spcAft>
              <a:buClr>
                <a:srgbClr val="D0A863"/>
              </a:buClr>
              <a:buSzPts val="2000"/>
              <a:buNone/>
              <a:defRPr sz="2000"/>
            </a:lvl2pPr>
            <a:lvl3pPr lvl="2" algn="ctr">
              <a:lnSpc>
                <a:spcPct val="90000"/>
              </a:lnSpc>
              <a:spcBef>
                <a:spcPts val="500"/>
              </a:spcBef>
              <a:spcAft>
                <a:spcPts val="0"/>
              </a:spcAft>
              <a:buClr>
                <a:srgbClr val="D0A863"/>
              </a:buClr>
              <a:buSzPts val="1800"/>
              <a:buNone/>
              <a:defRPr sz="1800"/>
            </a:lvl3pPr>
            <a:lvl4pPr lvl="3" algn="ctr">
              <a:lnSpc>
                <a:spcPct val="90000"/>
              </a:lnSpc>
              <a:spcBef>
                <a:spcPts val="500"/>
              </a:spcBef>
              <a:spcAft>
                <a:spcPts val="0"/>
              </a:spcAft>
              <a:buClr>
                <a:srgbClr val="D0A863"/>
              </a:buClr>
              <a:buSzPts val="1600"/>
              <a:buNone/>
              <a:defRPr sz="1600"/>
            </a:lvl4pPr>
            <a:lvl5pPr lvl="4" algn="ctr">
              <a:lnSpc>
                <a:spcPct val="90000"/>
              </a:lnSpc>
              <a:spcBef>
                <a:spcPts val="500"/>
              </a:spcBef>
              <a:spcAft>
                <a:spcPts val="0"/>
              </a:spcAft>
              <a:buClr>
                <a:srgbClr val="D0A86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4"/>
          <p:cNvSpPr txBox="1">
            <a:spLocks noGrp="1"/>
          </p:cNvSpPr>
          <p:nvPr>
            <p:ph type="dt" idx="10"/>
          </p:nvPr>
        </p:nvSpPr>
        <p:spPr>
          <a:xfrm>
            <a:off x="838200" y="6471138"/>
            <a:ext cx="2743200" cy="2503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4"/>
          <p:cNvSpPr txBox="1">
            <a:spLocks noGrp="1"/>
          </p:cNvSpPr>
          <p:nvPr>
            <p:ph type="ftr" idx="11"/>
          </p:nvPr>
        </p:nvSpPr>
        <p:spPr>
          <a:xfrm>
            <a:off x="4038600" y="6471138"/>
            <a:ext cx="4114800" cy="2503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4"/>
          <p:cNvSpPr txBox="1">
            <a:spLocks noGrp="1"/>
          </p:cNvSpPr>
          <p:nvPr>
            <p:ph type="sldNum" idx="12"/>
          </p:nvPr>
        </p:nvSpPr>
        <p:spPr>
          <a:xfrm>
            <a:off x="8610600" y="6471138"/>
            <a:ext cx="2743200" cy="2503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21" name="Google Shape;21;p24"/>
          <p:cNvPicPr preferRelativeResize="0"/>
          <p:nvPr/>
        </p:nvPicPr>
        <p:blipFill rotWithShape="1">
          <a:blip r:embed="rId2">
            <a:alphaModFix/>
          </a:blip>
          <a:srcRect/>
          <a:stretch/>
        </p:blipFill>
        <p:spPr>
          <a:xfrm>
            <a:off x="9813907" y="0"/>
            <a:ext cx="2378094" cy="1116000"/>
          </a:xfrm>
          <a:prstGeom prst="rect">
            <a:avLst/>
          </a:prstGeom>
          <a:noFill/>
          <a:ln>
            <a:noFill/>
          </a:ln>
        </p:spPr>
      </p:pic>
      <p:sp>
        <p:nvSpPr>
          <p:cNvPr id="22" name="Google Shape;22;p24"/>
          <p:cNvSpPr/>
          <p:nvPr/>
        </p:nvSpPr>
        <p:spPr>
          <a:xfrm>
            <a:off x="0" y="6352197"/>
            <a:ext cx="12192002" cy="130971"/>
          </a:xfrm>
          <a:prstGeom prst="rect">
            <a:avLst/>
          </a:prstGeom>
          <a:solidFill>
            <a:srgbClr val="D0A8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63"/>
              <a:buFont typeface="Arial"/>
              <a:buNone/>
            </a:pPr>
            <a:endParaRPr sz="1463"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bg>
      <p:bgPr>
        <a:solidFill>
          <a:srgbClr val="233039"/>
        </a:solidFill>
        <a:effectLst/>
      </p:bgPr>
    </p:bg>
    <p:spTree>
      <p:nvGrpSpPr>
        <p:cNvPr id="1" name="Shape 96"/>
        <p:cNvGrpSpPr/>
        <p:nvPr/>
      </p:nvGrpSpPr>
      <p:grpSpPr>
        <a:xfrm>
          <a:off x="0" y="0"/>
          <a:ext cx="0" cy="0"/>
          <a:chOff x="0" y="0"/>
          <a:chExt cx="0" cy="0"/>
        </a:xfrm>
      </p:grpSpPr>
      <p:sp>
        <p:nvSpPr>
          <p:cNvPr id="97" name="Google Shape;97;p33"/>
          <p:cNvSpPr txBox="1">
            <a:spLocks noGrp="1"/>
          </p:cNvSpPr>
          <p:nvPr>
            <p:ph type="title"/>
          </p:nvPr>
        </p:nvSpPr>
        <p:spPr>
          <a:xfrm>
            <a:off x="838200" y="365125"/>
            <a:ext cx="8867775"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D0A863"/>
              </a:buClr>
              <a:buSzPts val="4400"/>
              <a:buFont typeface="Cantarell"/>
              <a:buNone/>
              <a:defRPr>
                <a:solidFill>
                  <a:srgbClr val="D0A863"/>
                </a:solidFill>
                <a:latin typeface="Cantarell"/>
                <a:ea typeface="Cantarell"/>
                <a:cs typeface="Cantarell"/>
                <a:sym typeface="Cantare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3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D0A863"/>
              </a:buClr>
              <a:buSzPts val="2800"/>
              <a:buChar char="•"/>
              <a:defRPr>
                <a:solidFill>
                  <a:srgbClr val="D0A863"/>
                </a:solidFill>
                <a:latin typeface="Cantarell"/>
                <a:ea typeface="Cantarell"/>
                <a:cs typeface="Cantarell"/>
                <a:sym typeface="Cantarell"/>
              </a:defRPr>
            </a:lvl1pPr>
            <a:lvl2pPr marL="914400" lvl="1" indent="-381000" algn="l">
              <a:lnSpc>
                <a:spcPct val="90000"/>
              </a:lnSpc>
              <a:spcBef>
                <a:spcPts val="500"/>
              </a:spcBef>
              <a:spcAft>
                <a:spcPts val="0"/>
              </a:spcAft>
              <a:buClr>
                <a:srgbClr val="D0A863"/>
              </a:buClr>
              <a:buSzPts val="2400"/>
              <a:buChar char="•"/>
              <a:defRPr>
                <a:solidFill>
                  <a:srgbClr val="D0A863"/>
                </a:solidFill>
                <a:latin typeface="Cantarell"/>
                <a:ea typeface="Cantarell"/>
                <a:cs typeface="Cantarell"/>
                <a:sym typeface="Cantarell"/>
              </a:defRPr>
            </a:lvl2pPr>
            <a:lvl3pPr marL="1371600" lvl="2" indent="-355600" algn="l">
              <a:lnSpc>
                <a:spcPct val="90000"/>
              </a:lnSpc>
              <a:spcBef>
                <a:spcPts val="500"/>
              </a:spcBef>
              <a:spcAft>
                <a:spcPts val="0"/>
              </a:spcAft>
              <a:buClr>
                <a:srgbClr val="D0A863"/>
              </a:buClr>
              <a:buSzPts val="2000"/>
              <a:buChar char="•"/>
              <a:defRPr>
                <a:solidFill>
                  <a:srgbClr val="D0A863"/>
                </a:solidFill>
                <a:latin typeface="Cantarell"/>
                <a:ea typeface="Cantarell"/>
                <a:cs typeface="Cantarell"/>
                <a:sym typeface="Cantarell"/>
              </a:defRPr>
            </a:lvl3pPr>
            <a:lvl4pPr marL="1828800" lvl="3" indent="-342900" algn="l">
              <a:lnSpc>
                <a:spcPct val="90000"/>
              </a:lnSpc>
              <a:spcBef>
                <a:spcPts val="500"/>
              </a:spcBef>
              <a:spcAft>
                <a:spcPts val="0"/>
              </a:spcAft>
              <a:buClr>
                <a:srgbClr val="D0A863"/>
              </a:buClr>
              <a:buSzPts val="1800"/>
              <a:buChar char="•"/>
              <a:defRPr>
                <a:solidFill>
                  <a:srgbClr val="D0A863"/>
                </a:solidFill>
                <a:latin typeface="Cantarell"/>
                <a:ea typeface="Cantarell"/>
                <a:cs typeface="Cantarell"/>
                <a:sym typeface="Cantarell"/>
              </a:defRPr>
            </a:lvl4pPr>
            <a:lvl5pPr marL="2286000" lvl="4" indent="-342900" algn="l">
              <a:lnSpc>
                <a:spcPct val="90000"/>
              </a:lnSpc>
              <a:spcBef>
                <a:spcPts val="500"/>
              </a:spcBef>
              <a:spcAft>
                <a:spcPts val="0"/>
              </a:spcAft>
              <a:buClr>
                <a:srgbClr val="D0A863"/>
              </a:buClr>
              <a:buSzPts val="1800"/>
              <a:buChar char="•"/>
              <a:defRPr>
                <a:solidFill>
                  <a:srgbClr val="D0A863"/>
                </a:solidFill>
                <a:latin typeface="Cantarell"/>
                <a:ea typeface="Cantarell"/>
                <a:cs typeface="Cantarell"/>
                <a:sym typeface="Cantare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 name="Google Shape;99;p33"/>
          <p:cNvSpPr txBox="1">
            <a:spLocks noGrp="1"/>
          </p:cNvSpPr>
          <p:nvPr>
            <p:ph type="dt" idx="10"/>
          </p:nvPr>
        </p:nvSpPr>
        <p:spPr>
          <a:xfrm>
            <a:off x="838200" y="6471138"/>
            <a:ext cx="2743200" cy="2503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33"/>
          <p:cNvSpPr txBox="1">
            <a:spLocks noGrp="1"/>
          </p:cNvSpPr>
          <p:nvPr>
            <p:ph type="ftr" idx="11"/>
          </p:nvPr>
        </p:nvSpPr>
        <p:spPr>
          <a:xfrm>
            <a:off x="4038600" y="6471138"/>
            <a:ext cx="4114800" cy="2503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33"/>
          <p:cNvSpPr txBox="1">
            <a:spLocks noGrp="1"/>
          </p:cNvSpPr>
          <p:nvPr>
            <p:ph type="sldNum" idx="12"/>
          </p:nvPr>
        </p:nvSpPr>
        <p:spPr>
          <a:xfrm>
            <a:off x="8610600" y="6471138"/>
            <a:ext cx="2743200" cy="2503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102" name="Google Shape;102;p33"/>
          <p:cNvSpPr/>
          <p:nvPr/>
        </p:nvSpPr>
        <p:spPr>
          <a:xfrm>
            <a:off x="0" y="6352197"/>
            <a:ext cx="12192002" cy="130971"/>
          </a:xfrm>
          <a:prstGeom prst="rect">
            <a:avLst/>
          </a:prstGeom>
          <a:solidFill>
            <a:srgbClr val="D0A8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63"/>
              <a:buFont typeface="Arial"/>
              <a:buNone/>
            </a:pPr>
            <a:endParaRPr sz="1463" b="0" i="0" u="none" strike="noStrike" cap="none">
              <a:solidFill>
                <a:schemeClr val="lt1"/>
              </a:solidFill>
              <a:latin typeface="Calibri"/>
              <a:ea typeface="Calibri"/>
              <a:cs typeface="Calibri"/>
              <a:sym typeface="Calibri"/>
            </a:endParaRPr>
          </a:p>
        </p:txBody>
      </p:sp>
      <p:pic>
        <p:nvPicPr>
          <p:cNvPr id="103" name="Google Shape;103;p33"/>
          <p:cNvPicPr preferRelativeResize="0"/>
          <p:nvPr/>
        </p:nvPicPr>
        <p:blipFill rotWithShape="1">
          <a:blip r:embed="rId2">
            <a:alphaModFix/>
          </a:blip>
          <a:srcRect/>
          <a:stretch/>
        </p:blipFill>
        <p:spPr>
          <a:xfrm>
            <a:off x="9813907" y="0"/>
            <a:ext cx="2378094" cy="11160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bg>
      <p:bgPr>
        <a:solidFill>
          <a:srgbClr val="233039"/>
        </a:solidFill>
        <a:effectLst/>
      </p:bgPr>
    </p:bg>
    <p:spTree>
      <p:nvGrpSpPr>
        <p:cNvPr id="1" name="Shape 104"/>
        <p:cNvGrpSpPr/>
        <p:nvPr/>
      </p:nvGrpSpPr>
      <p:grpSpPr>
        <a:xfrm>
          <a:off x="0" y="0"/>
          <a:ext cx="0" cy="0"/>
          <a:chOff x="0" y="0"/>
          <a:chExt cx="0" cy="0"/>
        </a:xfrm>
      </p:grpSpPr>
      <p:sp>
        <p:nvSpPr>
          <p:cNvPr id="105" name="Google Shape;105;p34"/>
          <p:cNvSpPr txBox="1">
            <a:spLocks noGrp="1"/>
          </p:cNvSpPr>
          <p:nvPr>
            <p:ph type="title"/>
          </p:nvPr>
        </p:nvSpPr>
        <p:spPr>
          <a:xfrm rot="5400000">
            <a:off x="7596486" y="2419648"/>
            <a:ext cx="4885729"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D0A863"/>
              </a:buClr>
              <a:buSzPts val="4400"/>
              <a:buFont typeface="Cantarell"/>
              <a:buNone/>
              <a:defRPr>
                <a:solidFill>
                  <a:srgbClr val="D0A863"/>
                </a:solidFill>
                <a:latin typeface="Cantarell"/>
                <a:ea typeface="Cantarell"/>
                <a:cs typeface="Cantarell"/>
                <a:sym typeface="Cantare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3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D0A863"/>
              </a:buClr>
              <a:buSzPts val="2800"/>
              <a:buChar char="•"/>
              <a:defRPr>
                <a:solidFill>
                  <a:srgbClr val="D0A863"/>
                </a:solidFill>
                <a:latin typeface="Cantarell"/>
                <a:ea typeface="Cantarell"/>
                <a:cs typeface="Cantarell"/>
                <a:sym typeface="Cantarell"/>
              </a:defRPr>
            </a:lvl1pPr>
            <a:lvl2pPr marL="914400" lvl="1" indent="-381000" algn="l">
              <a:lnSpc>
                <a:spcPct val="90000"/>
              </a:lnSpc>
              <a:spcBef>
                <a:spcPts val="500"/>
              </a:spcBef>
              <a:spcAft>
                <a:spcPts val="0"/>
              </a:spcAft>
              <a:buClr>
                <a:srgbClr val="D0A863"/>
              </a:buClr>
              <a:buSzPts val="2400"/>
              <a:buChar char="•"/>
              <a:defRPr>
                <a:solidFill>
                  <a:srgbClr val="D0A863"/>
                </a:solidFill>
                <a:latin typeface="Cantarell"/>
                <a:ea typeface="Cantarell"/>
                <a:cs typeface="Cantarell"/>
                <a:sym typeface="Cantarell"/>
              </a:defRPr>
            </a:lvl2pPr>
            <a:lvl3pPr marL="1371600" lvl="2" indent="-355600" algn="l">
              <a:lnSpc>
                <a:spcPct val="90000"/>
              </a:lnSpc>
              <a:spcBef>
                <a:spcPts val="500"/>
              </a:spcBef>
              <a:spcAft>
                <a:spcPts val="0"/>
              </a:spcAft>
              <a:buClr>
                <a:srgbClr val="D0A863"/>
              </a:buClr>
              <a:buSzPts val="2000"/>
              <a:buChar char="•"/>
              <a:defRPr>
                <a:solidFill>
                  <a:srgbClr val="D0A863"/>
                </a:solidFill>
                <a:latin typeface="Cantarell"/>
                <a:ea typeface="Cantarell"/>
                <a:cs typeface="Cantarell"/>
                <a:sym typeface="Cantarell"/>
              </a:defRPr>
            </a:lvl3pPr>
            <a:lvl4pPr marL="1828800" lvl="3" indent="-342900" algn="l">
              <a:lnSpc>
                <a:spcPct val="90000"/>
              </a:lnSpc>
              <a:spcBef>
                <a:spcPts val="500"/>
              </a:spcBef>
              <a:spcAft>
                <a:spcPts val="0"/>
              </a:spcAft>
              <a:buClr>
                <a:srgbClr val="D0A863"/>
              </a:buClr>
              <a:buSzPts val="1800"/>
              <a:buChar char="•"/>
              <a:defRPr>
                <a:solidFill>
                  <a:srgbClr val="D0A863"/>
                </a:solidFill>
                <a:latin typeface="Cantarell"/>
                <a:ea typeface="Cantarell"/>
                <a:cs typeface="Cantarell"/>
                <a:sym typeface="Cantarell"/>
              </a:defRPr>
            </a:lvl4pPr>
            <a:lvl5pPr marL="2286000" lvl="4" indent="-342900" algn="l">
              <a:lnSpc>
                <a:spcPct val="90000"/>
              </a:lnSpc>
              <a:spcBef>
                <a:spcPts val="500"/>
              </a:spcBef>
              <a:spcAft>
                <a:spcPts val="0"/>
              </a:spcAft>
              <a:buClr>
                <a:srgbClr val="D0A863"/>
              </a:buClr>
              <a:buSzPts val="1800"/>
              <a:buChar char="•"/>
              <a:defRPr>
                <a:solidFill>
                  <a:srgbClr val="D0A863"/>
                </a:solidFill>
                <a:latin typeface="Cantarell"/>
                <a:ea typeface="Cantarell"/>
                <a:cs typeface="Cantarell"/>
                <a:sym typeface="Cantare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 name="Google Shape;107;p34"/>
          <p:cNvSpPr txBox="1">
            <a:spLocks noGrp="1"/>
          </p:cNvSpPr>
          <p:nvPr>
            <p:ph type="dt" idx="10"/>
          </p:nvPr>
        </p:nvSpPr>
        <p:spPr>
          <a:xfrm>
            <a:off x="838200" y="6471138"/>
            <a:ext cx="2743200" cy="2503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34"/>
          <p:cNvSpPr txBox="1">
            <a:spLocks noGrp="1"/>
          </p:cNvSpPr>
          <p:nvPr>
            <p:ph type="ftr" idx="11"/>
          </p:nvPr>
        </p:nvSpPr>
        <p:spPr>
          <a:xfrm>
            <a:off x="4038600" y="6471138"/>
            <a:ext cx="4114800" cy="2503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34"/>
          <p:cNvSpPr txBox="1">
            <a:spLocks noGrp="1"/>
          </p:cNvSpPr>
          <p:nvPr>
            <p:ph type="sldNum" idx="12"/>
          </p:nvPr>
        </p:nvSpPr>
        <p:spPr>
          <a:xfrm>
            <a:off x="8610600" y="6471138"/>
            <a:ext cx="2743200" cy="2503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110" name="Google Shape;110;p34"/>
          <p:cNvSpPr/>
          <p:nvPr/>
        </p:nvSpPr>
        <p:spPr>
          <a:xfrm>
            <a:off x="0" y="6352197"/>
            <a:ext cx="12192002" cy="130971"/>
          </a:xfrm>
          <a:prstGeom prst="rect">
            <a:avLst/>
          </a:prstGeom>
          <a:solidFill>
            <a:srgbClr val="D0A8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63"/>
              <a:buFont typeface="Arial"/>
              <a:buNone/>
            </a:pPr>
            <a:endParaRPr sz="1463" b="0" i="0" u="none" strike="noStrike" cap="none">
              <a:solidFill>
                <a:schemeClr val="lt1"/>
              </a:solidFill>
              <a:latin typeface="Calibri"/>
              <a:ea typeface="Calibri"/>
              <a:cs typeface="Calibri"/>
              <a:sym typeface="Calibri"/>
            </a:endParaRPr>
          </a:p>
        </p:txBody>
      </p:sp>
      <p:pic>
        <p:nvPicPr>
          <p:cNvPr id="111" name="Google Shape;111;p34"/>
          <p:cNvPicPr preferRelativeResize="0"/>
          <p:nvPr/>
        </p:nvPicPr>
        <p:blipFill rotWithShape="1">
          <a:blip r:embed="rId2">
            <a:alphaModFix/>
          </a:blip>
          <a:srcRect/>
          <a:stretch/>
        </p:blipFill>
        <p:spPr>
          <a:xfrm>
            <a:off x="9813907" y="0"/>
            <a:ext cx="2378094" cy="1116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solidFill>
          <a:srgbClr val="233039"/>
        </a:solidFill>
        <a:effectLst/>
      </p:bgPr>
    </p:bg>
    <p:spTree>
      <p:nvGrpSpPr>
        <p:cNvPr id="1" name="Shape 23"/>
        <p:cNvGrpSpPr/>
        <p:nvPr/>
      </p:nvGrpSpPr>
      <p:grpSpPr>
        <a:xfrm>
          <a:off x="0" y="0"/>
          <a:ext cx="0" cy="0"/>
          <a:chOff x="0" y="0"/>
          <a:chExt cx="0" cy="0"/>
        </a:xfrm>
      </p:grpSpPr>
      <p:sp>
        <p:nvSpPr>
          <p:cNvPr id="24" name="Google Shape;24;p25"/>
          <p:cNvSpPr txBox="1">
            <a:spLocks noGrp="1"/>
          </p:cNvSpPr>
          <p:nvPr>
            <p:ph type="title"/>
          </p:nvPr>
        </p:nvSpPr>
        <p:spPr>
          <a:xfrm>
            <a:off x="838200" y="365125"/>
            <a:ext cx="885825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D0A863"/>
              </a:buClr>
              <a:buSzPts val="4400"/>
              <a:buFont typeface="Cantarell"/>
              <a:buNone/>
              <a:defRPr>
                <a:solidFill>
                  <a:srgbClr val="D0A863"/>
                </a:solidFill>
                <a:latin typeface="Cantarell"/>
                <a:ea typeface="Cantarell"/>
                <a:cs typeface="Cantarell"/>
                <a:sym typeface="Cantare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5"/>
          <p:cNvSpPr txBox="1">
            <a:spLocks noGrp="1"/>
          </p:cNvSpPr>
          <p:nvPr>
            <p:ph type="body" idx="1"/>
          </p:nvPr>
        </p:nvSpPr>
        <p:spPr>
          <a:xfrm>
            <a:off x="838200" y="1825625"/>
            <a:ext cx="10515600" cy="4351338"/>
          </a:xfrm>
          <a:prstGeom prst="rect">
            <a:avLst/>
          </a:prstGeom>
          <a:solidFill>
            <a:srgbClr val="233039"/>
          </a:solid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D0A863"/>
              </a:buClr>
              <a:buSzPts val="2800"/>
              <a:buChar char="•"/>
              <a:defRPr>
                <a:solidFill>
                  <a:srgbClr val="D0A863"/>
                </a:solidFill>
                <a:latin typeface="Cantarell"/>
                <a:ea typeface="Cantarell"/>
                <a:cs typeface="Cantarell"/>
                <a:sym typeface="Cantarell"/>
              </a:defRPr>
            </a:lvl1pPr>
            <a:lvl2pPr marL="914400" lvl="1" indent="-381000" algn="l">
              <a:lnSpc>
                <a:spcPct val="90000"/>
              </a:lnSpc>
              <a:spcBef>
                <a:spcPts val="500"/>
              </a:spcBef>
              <a:spcAft>
                <a:spcPts val="0"/>
              </a:spcAft>
              <a:buClr>
                <a:srgbClr val="D0A863"/>
              </a:buClr>
              <a:buSzPts val="2400"/>
              <a:buChar char="•"/>
              <a:defRPr>
                <a:solidFill>
                  <a:srgbClr val="D0A863"/>
                </a:solidFill>
                <a:latin typeface="Cantarell"/>
                <a:ea typeface="Cantarell"/>
                <a:cs typeface="Cantarell"/>
                <a:sym typeface="Cantarell"/>
              </a:defRPr>
            </a:lvl2pPr>
            <a:lvl3pPr marL="1371600" lvl="2" indent="-355600" algn="l">
              <a:lnSpc>
                <a:spcPct val="90000"/>
              </a:lnSpc>
              <a:spcBef>
                <a:spcPts val="500"/>
              </a:spcBef>
              <a:spcAft>
                <a:spcPts val="0"/>
              </a:spcAft>
              <a:buClr>
                <a:srgbClr val="D0A863"/>
              </a:buClr>
              <a:buSzPts val="2000"/>
              <a:buChar char="•"/>
              <a:defRPr>
                <a:solidFill>
                  <a:srgbClr val="D0A863"/>
                </a:solidFill>
                <a:latin typeface="Cantarell"/>
                <a:ea typeface="Cantarell"/>
                <a:cs typeface="Cantarell"/>
                <a:sym typeface="Cantarell"/>
              </a:defRPr>
            </a:lvl3pPr>
            <a:lvl4pPr marL="1828800" lvl="3" indent="-342900" algn="l">
              <a:lnSpc>
                <a:spcPct val="90000"/>
              </a:lnSpc>
              <a:spcBef>
                <a:spcPts val="500"/>
              </a:spcBef>
              <a:spcAft>
                <a:spcPts val="0"/>
              </a:spcAft>
              <a:buClr>
                <a:srgbClr val="D0A863"/>
              </a:buClr>
              <a:buSzPts val="1800"/>
              <a:buChar char="•"/>
              <a:defRPr>
                <a:solidFill>
                  <a:srgbClr val="D0A863"/>
                </a:solidFill>
                <a:latin typeface="Cantarell"/>
                <a:ea typeface="Cantarell"/>
                <a:cs typeface="Cantarell"/>
                <a:sym typeface="Cantarell"/>
              </a:defRPr>
            </a:lvl4pPr>
            <a:lvl5pPr marL="2286000" lvl="4" indent="-342900" algn="l">
              <a:lnSpc>
                <a:spcPct val="90000"/>
              </a:lnSpc>
              <a:spcBef>
                <a:spcPts val="500"/>
              </a:spcBef>
              <a:spcAft>
                <a:spcPts val="0"/>
              </a:spcAft>
              <a:buClr>
                <a:srgbClr val="D0A863"/>
              </a:buClr>
              <a:buSzPts val="1800"/>
              <a:buChar char="•"/>
              <a:defRPr>
                <a:solidFill>
                  <a:srgbClr val="D0A863"/>
                </a:solidFill>
                <a:latin typeface="Cantarell"/>
                <a:ea typeface="Cantarell"/>
                <a:cs typeface="Cantarell"/>
                <a:sym typeface="Cantare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6" name="Google Shape;26;p25"/>
          <p:cNvPicPr preferRelativeResize="0"/>
          <p:nvPr/>
        </p:nvPicPr>
        <p:blipFill rotWithShape="1">
          <a:blip r:embed="rId2">
            <a:alphaModFix/>
          </a:blip>
          <a:srcRect/>
          <a:stretch/>
        </p:blipFill>
        <p:spPr>
          <a:xfrm>
            <a:off x="9813907" y="0"/>
            <a:ext cx="2378094" cy="1116000"/>
          </a:xfrm>
          <a:prstGeom prst="rect">
            <a:avLst/>
          </a:prstGeom>
          <a:noFill/>
          <a:ln>
            <a:noFill/>
          </a:ln>
        </p:spPr>
      </p:pic>
      <p:sp>
        <p:nvSpPr>
          <p:cNvPr id="27" name="Google Shape;27;p25"/>
          <p:cNvSpPr txBox="1">
            <a:spLocks noGrp="1"/>
          </p:cNvSpPr>
          <p:nvPr>
            <p:ph type="dt" idx="10"/>
          </p:nvPr>
        </p:nvSpPr>
        <p:spPr>
          <a:xfrm>
            <a:off x="838200" y="6471138"/>
            <a:ext cx="2743200" cy="2503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25"/>
          <p:cNvSpPr txBox="1">
            <a:spLocks noGrp="1"/>
          </p:cNvSpPr>
          <p:nvPr>
            <p:ph type="ftr" idx="11"/>
          </p:nvPr>
        </p:nvSpPr>
        <p:spPr>
          <a:xfrm>
            <a:off x="4038600" y="6471138"/>
            <a:ext cx="4114800" cy="2503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5"/>
          <p:cNvSpPr txBox="1">
            <a:spLocks noGrp="1"/>
          </p:cNvSpPr>
          <p:nvPr>
            <p:ph type="sldNum" idx="12"/>
          </p:nvPr>
        </p:nvSpPr>
        <p:spPr>
          <a:xfrm>
            <a:off x="8610600" y="6471138"/>
            <a:ext cx="2743200" cy="2503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30" name="Google Shape;30;p25"/>
          <p:cNvSpPr/>
          <p:nvPr/>
        </p:nvSpPr>
        <p:spPr>
          <a:xfrm>
            <a:off x="0" y="6352197"/>
            <a:ext cx="12192002" cy="130971"/>
          </a:xfrm>
          <a:prstGeom prst="rect">
            <a:avLst/>
          </a:prstGeom>
          <a:solidFill>
            <a:srgbClr val="D0A8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63"/>
              <a:buFont typeface="Arial"/>
              <a:buNone/>
            </a:pPr>
            <a:endParaRPr sz="1463"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rgbClr val="233039"/>
        </a:solidFill>
        <a:effectLst/>
      </p:bgPr>
    </p:bg>
    <p:spTree>
      <p:nvGrpSpPr>
        <p:cNvPr id="1" name="Shape 31"/>
        <p:cNvGrpSpPr/>
        <p:nvPr/>
      </p:nvGrpSpPr>
      <p:grpSpPr>
        <a:xfrm>
          <a:off x="0" y="0"/>
          <a:ext cx="0" cy="0"/>
          <a:chOff x="0" y="0"/>
          <a:chExt cx="0" cy="0"/>
        </a:xfrm>
      </p:grpSpPr>
      <p:sp>
        <p:nvSpPr>
          <p:cNvPr id="32" name="Google Shape;32;p29"/>
          <p:cNvSpPr txBox="1">
            <a:spLocks noGrp="1"/>
          </p:cNvSpPr>
          <p:nvPr>
            <p:ph type="title"/>
          </p:nvPr>
        </p:nvSpPr>
        <p:spPr>
          <a:xfrm>
            <a:off x="838200" y="365125"/>
            <a:ext cx="885825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D0A863"/>
              </a:buClr>
              <a:buSzPts val="4400"/>
              <a:buFont typeface="Cantarell"/>
              <a:buNone/>
              <a:defRPr>
                <a:solidFill>
                  <a:srgbClr val="D0A863"/>
                </a:solidFill>
                <a:latin typeface="Cantarell"/>
                <a:ea typeface="Cantarell"/>
                <a:cs typeface="Cantarell"/>
                <a:sym typeface="Cantare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29"/>
          <p:cNvSpPr txBox="1">
            <a:spLocks noGrp="1"/>
          </p:cNvSpPr>
          <p:nvPr>
            <p:ph type="dt" idx="10"/>
          </p:nvPr>
        </p:nvSpPr>
        <p:spPr>
          <a:xfrm>
            <a:off x="838200" y="6471138"/>
            <a:ext cx="2743200" cy="2503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29"/>
          <p:cNvSpPr txBox="1">
            <a:spLocks noGrp="1"/>
          </p:cNvSpPr>
          <p:nvPr>
            <p:ph type="ftr" idx="11"/>
          </p:nvPr>
        </p:nvSpPr>
        <p:spPr>
          <a:xfrm>
            <a:off x="4038600" y="6471138"/>
            <a:ext cx="4114800" cy="2503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9"/>
          <p:cNvSpPr txBox="1">
            <a:spLocks noGrp="1"/>
          </p:cNvSpPr>
          <p:nvPr>
            <p:ph type="sldNum" idx="12"/>
          </p:nvPr>
        </p:nvSpPr>
        <p:spPr>
          <a:xfrm>
            <a:off x="8610600" y="6471138"/>
            <a:ext cx="2743200" cy="2503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36" name="Google Shape;36;p29"/>
          <p:cNvSpPr/>
          <p:nvPr/>
        </p:nvSpPr>
        <p:spPr>
          <a:xfrm>
            <a:off x="0" y="6352197"/>
            <a:ext cx="12192002" cy="130971"/>
          </a:xfrm>
          <a:prstGeom prst="rect">
            <a:avLst/>
          </a:prstGeom>
          <a:solidFill>
            <a:srgbClr val="D0A8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63"/>
              <a:buFont typeface="Arial"/>
              <a:buNone/>
            </a:pPr>
            <a:endParaRPr sz="1463" b="0" i="0" u="none" strike="noStrike" cap="none">
              <a:solidFill>
                <a:schemeClr val="lt1"/>
              </a:solidFill>
              <a:latin typeface="Calibri"/>
              <a:ea typeface="Calibri"/>
              <a:cs typeface="Calibri"/>
              <a:sym typeface="Calibri"/>
            </a:endParaRPr>
          </a:p>
        </p:txBody>
      </p:sp>
      <p:pic>
        <p:nvPicPr>
          <p:cNvPr id="37" name="Google Shape;37;p29"/>
          <p:cNvPicPr preferRelativeResize="0"/>
          <p:nvPr/>
        </p:nvPicPr>
        <p:blipFill rotWithShape="1">
          <a:blip r:embed="rId2">
            <a:alphaModFix/>
          </a:blip>
          <a:srcRect/>
          <a:stretch/>
        </p:blipFill>
        <p:spPr>
          <a:xfrm>
            <a:off x="9813907" y="0"/>
            <a:ext cx="2378094" cy="1116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46"/>
        <p:cNvGrpSpPr/>
        <p:nvPr/>
      </p:nvGrpSpPr>
      <p:grpSpPr>
        <a:xfrm>
          <a:off x="0" y="0"/>
          <a:ext cx="0" cy="0"/>
          <a:chOff x="0" y="0"/>
          <a:chExt cx="0" cy="0"/>
        </a:xfrm>
      </p:grpSpPr>
      <p:sp>
        <p:nvSpPr>
          <p:cNvPr id="47" name="Google Shape;47;g13d90e39a2c_2_3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g13d90e39a2c_2_30"/>
          <p:cNvSpPr txBox="1">
            <a:spLocks noGrp="1"/>
          </p:cNvSpPr>
          <p:nvPr>
            <p:ph type="dt" idx="10"/>
          </p:nvPr>
        </p:nvSpPr>
        <p:spPr>
          <a:xfrm>
            <a:off x="609600" y="6356350"/>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g13d90e39a2c_2_30"/>
          <p:cNvSpPr txBox="1">
            <a:spLocks noGrp="1"/>
          </p:cNvSpPr>
          <p:nvPr>
            <p:ph type="ftr" idx="11"/>
          </p:nvPr>
        </p:nvSpPr>
        <p:spPr>
          <a:xfrm>
            <a:off x="4165600" y="6356350"/>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g13d90e39a2c_2_30"/>
          <p:cNvSpPr txBox="1">
            <a:spLocks noGrp="1"/>
          </p:cNvSpPr>
          <p:nvPr>
            <p:ph type="sldNum" idx="12"/>
          </p:nvPr>
        </p:nvSpPr>
        <p:spPr>
          <a:xfrm>
            <a:off x="8737600" y="6356350"/>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51" name="Google Shape;51;g13d90e39a2c_2_30"/>
          <p:cNvPicPr preferRelativeResize="0"/>
          <p:nvPr/>
        </p:nvPicPr>
        <p:blipFill rotWithShape="1">
          <a:blip r:embed="rId2">
            <a:alphaModFix/>
          </a:blip>
          <a:srcRect/>
          <a:stretch/>
        </p:blipFill>
        <p:spPr>
          <a:xfrm>
            <a:off x="9297385" y="90169"/>
            <a:ext cx="2073324" cy="103457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bg>
      <p:bgPr>
        <a:solidFill>
          <a:srgbClr val="233039"/>
        </a:solidFill>
        <a:effectLst/>
      </p:bgPr>
    </p:bg>
    <p:spTree>
      <p:nvGrpSpPr>
        <p:cNvPr id="1" name="Shape 52"/>
        <p:cNvGrpSpPr/>
        <p:nvPr/>
      </p:nvGrpSpPr>
      <p:grpSpPr>
        <a:xfrm>
          <a:off x="0" y="0"/>
          <a:ext cx="0" cy="0"/>
          <a:chOff x="0" y="0"/>
          <a:chExt cx="0" cy="0"/>
        </a:xfrm>
      </p:grpSpPr>
      <p:sp>
        <p:nvSpPr>
          <p:cNvPr id="53" name="Google Shape;53;p28"/>
          <p:cNvSpPr txBox="1">
            <a:spLocks noGrp="1"/>
          </p:cNvSpPr>
          <p:nvPr>
            <p:ph type="title"/>
          </p:nvPr>
        </p:nvSpPr>
        <p:spPr>
          <a:xfrm>
            <a:off x="839788" y="365125"/>
            <a:ext cx="88566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D0A863"/>
              </a:buClr>
              <a:buSzPts val="4400"/>
              <a:buFont typeface="Cantarell"/>
              <a:buNone/>
              <a:defRPr>
                <a:solidFill>
                  <a:srgbClr val="D0A863"/>
                </a:solidFill>
                <a:latin typeface="Cantarell"/>
                <a:ea typeface="Cantarell"/>
                <a:cs typeface="Cantarell"/>
                <a:sym typeface="Cantare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2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D0A863"/>
              </a:buClr>
              <a:buSzPts val="2400"/>
              <a:buNone/>
              <a:defRPr sz="2400" b="1">
                <a:solidFill>
                  <a:srgbClr val="D0A863"/>
                </a:solidFill>
                <a:latin typeface="Cantarell"/>
                <a:ea typeface="Cantarell"/>
                <a:cs typeface="Cantarell"/>
                <a:sym typeface="Cantarell"/>
              </a:defRPr>
            </a:lvl1pPr>
            <a:lvl2pPr marL="914400" lvl="1" indent="-228600" algn="l">
              <a:lnSpc>
                <a:spcPct val="90000"/>
              </a:lnSpc>
              <a:spcBef>
                <a:spcPts val="500"/>
              </a:spcBef>
              <a:spcAft>
                <a:spcPts val="0"/>
              </a:spcAft>
              <a:buClr>
                <a:srgbClr val="D0A863"/>
              </a:buClr>
              <a:buSzPts val="2000"/>
              <a:buNone/>
              <a:defRPr sz="2000" b="1"/>
            </a:lvl2pPr>
            <a:lvl3pPr marL="1371600" lvl="2" indent="-228600" algn="l">
              <a:lnSpc>
                <a:spcPct val="90000"/>
              </a:lnSpc>
              <a:spcBef>
                <a:spcPts val="500"/>
              </a:spcBef>
              <a:spcAft>
                <a:spcPts val="0"/>
              </a:spcAft>
              <a:buClr>
                <a:srgbClr val="D0A863"/>
              </a:buClr>
              <a:buSzPts val="1800"/>
              <a:buNone/>
              <a:defRPr sz="1800" b="1"/>
            </a:lvl3pPr>
            <a:lvl4pPr marL="1828800" lvl="3" indent="-228600" algn="l">
              <a:lnSpc>
                <a:spcPct val="90000"/>
              </a:lnSpc>
              <a:spcBef>
                <a:spcPts val="500"/>
              </a:spcBef>
              <a:spcAft>
                <a:spcPts val="0"/>
              </a:spcAft>
              <a:buClr>
                <a:srgbClr val="D0A863"/>
              </a:buClr>
              <a:buSzPts val="1600"/>
              <a:buNone/>
              <a:defRPr sz="1600" b="1"/>
            </a:lvl4pPr>
            <a:lvl5pPr marL="2286000" lvl="4" indent="-228600" algn="l">
              <a:lnSpc>
                <a:spcPct val="90000"/>
              </a:lnSpc>
              <a:spcBef>
                <a:spcPts val="500"/>
              </a:spcBef>
              <a:spcAft>
                <a:spcPts val="0"/>
              </a:spcAft>
              <a:buClr>
                <a:srgbClr val="D0A863"/>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5" name="Google Shape;55;p2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D0A863"/>
              </a:buClr>
              <a:buSzPts val="2800"/>
              <a:buChar char="•"/>
              <a:defRPr>
                <a:solidFill>
                  <a:srgbClr val="D0A863"/>
                </a:solidFill>
                <a:latin typeface="Cantarell"/>
                <a:ea typeface="Cantarell"/>
                <a:cs typeface="Cantarell"/>
                <a:sym typeface="Cantarell"/>
              </a:defRPr>
            </a:lvl1pPr>
            <a:lvl2pPr marL="914400" lvl="1" indent="-381000" algn="l">
              <a:lnSpc>
                <a:spcPct val="90000"/>
              </a:lnSpc>
              <a:spcBef>
                <a:spcPts val="500"/>
              </a:spcBef>
              <a:spcAft>
                <a:spcPts val="0"/>
              </a:spcAft>
              <a:buClr>
                <a:srgbClr val="D0A863"/>
              </a:buClr>
              <a:buSzPts val="2400"/>
              <a:buChar char="•"/>
              <a:defRPr>
                <a:solidFill>
                  <a:srgbClr val="D0A863"/>
                </a:solidFill>
                <a:latin typeface="Cantarell"/>
                <a:ea typeface="Cantarell"/>
                <a:cs typeface="Cantarell"/>
                <a:sym typeface="Cantarell"/>
              </a:defRPr>
            </a:lvl2pPr>
            <a:lvl3pPr marL="1371600" lvl="2" indent="-355600" algn="l">
              <a:lnSpc>
                <a:spcPct val="90000"/>
              </a:lnSpc>
              <a:spcBef>
                <a:spcPts val="500"/>
              </a:spcBef>
              <a:spcAft>
                <a:spcPts val="0"/>
              </a:spcAft>
              <a:buClr>
                <a:srgbClr val="D0A863"/>
              </a:buClr>
              <a:buSzPts val="2000"/>
              <a:buChar char="•"/>
              <a:defRPr>
                <a:solidFill>
                  <a:srgbClr val="D0A863"/>
                </a:solidFill>
                <a:latin typeface="Cantarell"/>
                <a:ea typeface="Cantarell"/>
                <a:cs typeface="Cantarell"/>
                <a:sym typeface="Cantarell"/>
              </a:defRPr>
            </a:lvl3pPr>
            <a:lvl4pPr marL="1828800" lvl="3" indent="-342900" algn="l">
              <a:lnSpc>
                <a:spcPct val="90000"/>
              </a:lnSpc>
              <a:spcBef>
                <a:spcPts val="500"/>
              </a:spcBef>
              <a:spcAft>
                <a:spcPts val="0"/>
              </a:spcAft>
              <a:buClr>
                <a:srgbClr val="D0A863"/>
              </a:buClr>
              <a:buSzPts val="1800"/>
              <a:buChar char="•"/>
              <a:defRPr>
                <a:solidFill>
                  <a:srgbClr val="D0A863"/>
                </a:solidFill>
                <a:latin typeface="Cantarell"/>
                <a:ea typeface="Cantarell"/>
                <a:cs typeface="Cantarell"/>
                <a:sym typeface="Cantarell"/>
              </a:defRPr>
            </a:lvl4pPr>
            <a:lvl5pPr marL="2286000" lvl="4" indent="-342900" algn="l">
              <a:lnSpc>
                <a:spcPct val="90000"/>
              </a:lnSpc>
              <a:spcBef>
                <a:spcPts val="500"/>
              </a:spcBef>
              <a:spcAft>
                <a:spcPts val="0"/>
              </a:spcAft>
              <a:buClr>
                <a:srgbClr val="D0A863"/>
              </a:buClr>
              <a:buSzPts val="1800"/>
              <a:buChar char="•"/>
              <a:defRPr>
                <a:solidFill>
                  <a:srgbClr val="D0A863"/>
                </a:solidFill>
                <a:latin typeface="Cantarell"/>
                <a:ea typeface="Cantarell"/>
                <a:cs typeface="Cantarell"/>
                <a:sym typeface="Cantare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2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D0A863"/>
              </a:buClr>
              <a:buSzPts val="2400"/>
              <a:buNone/>
              <a:defRPr sz="2400" b="1">
                <a:solidFill>
                  <a:srgbClr val="D0A863"/>
                </a:solidFill>
                <a:latin typeface="Cantarell"/>
                <a:ea typeface="Cantarell"/>
                <a:cs typeface="Cantarell"/>
                <a:sym typeface="Cantarell"/>
              </a:defRPr>
            </a:lvl1pPr>
            <a:lvl2pPr marL="914400" lvl="1" indent="-228600" algn="l">
              <a:lnSpc>
                <a:spcPct val="90000"/>
              </a:lnSpc>
              <a:spcBef>
                <a:spcPts val="500"/>
              </a:spcBef>
              <a:spcAft>
                <a:spcPts val="0"/>
              </a:spcAft>
              <a:buClr>
                <a:srgbClr val="D0A863"/>
              </a:buClr>
              <a:buSzPts val="2000"/>
              <a:buNone/>
              <a:defRPr sz="2000" b="1"/>
            </a:lvl2pPr>
            <a:lvl3pPr marL="1371600" lvl="2" indent="-228600" algn="l">
              <a:lnSpc>
                <a:spcPct val="90000"/>
              </a:lnSpc>
              <a:spcBef>
                <a:spcPts val="500"/>
              </a:spcBef>
              <a:spcAft>
                <a:spcPts val="0"/>
              </a:spcAft>
              <a:buClr>
                <a:srgbClr val="D0A863"/>
              </a:buClr>
              <a:buSzPts val="1800"/>
              <a:buNone/>
              <a:defRPr sz="1800" b="1"/>
            </a:lvl3pPr>
            <a:lvl4pPr marL="1828800" lvl="3" indent="-228600" algn="l">
              <a:lnSpc>
                <a:spcPct val="90000"/>
              </a:lnSpc>
              <a:spcBef>
                <a:spcPts val="500"/>
              </a:spcBef>
              <a:spcAft>
                <a:spcPts val="0"/>
              </a:spcAft>
              <a:buClr>
                <a:srgbClr val="D0A863"/>
              </a:buClr>
              <a:buSzPts val="1600"/>
              <a:buNone/>
              <a:defRPr sz="1600" b="1"/>
            </a:lvl4pPr>
            <a:lvl5pPr marL="2286000" lvl="4" indent="-228600" algn="l">
              <a:lnSpc>
                <a:spcPct val="90000"/>
              </a:lnSpc>
              <a:spcBef>
                <a:spcPts val="500"/>
              </a:spcBef>
              <a:spcAft>
                <a:spcPts val="0"/>
              </a:spcAft>
              <a:buClr>
                <a:srgbClr val="D0A863"/>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7" name="Google Shape;57;p2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D0A863"/>
              </a:buClr>
              <a:buSzPts val="2800"/>
              <a:buChar char="•"/>
              <a:defRPr>
                <a:solidFill>
                  <a:srgbClr val="D0A863"/>
                </a:solidFill>
              </a:defRPr>
            </a:lvl1pPr>
            <a:lvl2pPr marL="914400" lvl="1" indent="-381000" algn="l">
              <a:lnSpc>
                <a:spcPct val="90000"/>
              </a:lnSpc>
              <a:spcBef>
                <a:spcPts val="500"/>
              </a:spcBef>
              <a:spcAft>
                <a:spcPts val="0"/>
              </a:spcAft>
              <a:buClr>
                <a:srgbClr val="D0A863"/>
              </a:buClr>
              <a:buSzPts val="2400"/>
              <a:buChar char="•"/>
              <a:defRPr>
                <a:solidFill>
                  <a:srgbClr val="D0A863"/>
                </a:solidFill>
              </a:defRPr>
            </a:lvl2pPr>
            <a:lvl3pPr marL="1371600" lvl="2" indent="-355600" algn="l">
              <a:lnSpc>
                <a:spcPct val="90000"/>
              </a:lnSpc>
              <a:spcBef>
                <a:spcPts val="500"/>
              </a:spcBef>
              <a:spcAft>
                <a:spcPts val="0"/>
              </a:spcAft>
              <a:buClr>
                <a:srgbClr val="D0A863"/>
              </a:buClr>
              <a:buSzPts val="2000"/>
              <a:buChar char="•"/>
              <a:defRPr>
                <a:solidFill>
                  <a:srgbClr val="D0A863"/>
                </a:solidFill>
              </a:defRPr>
            </a:lvl3pPr>
            <a:lvl4pPr marL="1828800" lvl="3" indent="-342900" algn="l">
              <a:lnSpc>
                <a:spcPct val="90000"/>
              </a:lnSpc>
              <a:spcBef>
                <a:spcPts val="500"/>
              </a:spcBef>
              <a:spcAft>
                <a:spcPts val="0"/>
              </a:spcAft>
              <a:buClr>
                <a:srgbClr val="D0A863"/>
              </a:buClr>
              <a:buSzPts val="1800"/>
              <a:buChar char="•"/>
              <a:defRPr>
                <a:solidFill>
                  <a:srgbClr val="D0A863"/>
                </a:solidFill>
              </a:defRPr>
            </a:lvl4pPr>
            <a:lvl5pPr marL="2286000" lvl="4" indent="-342900" algn="l">
              <a:lnSpc>
                <a:spcPct val="90000"/>
              </a:lnSpc>
              <a:spcBef>
                <a:spcPts val="500"/>
              </a:spcBef>
              <a:spcAft>
                <a:spcPts val="0"/>
              </a:spcAft>
              <a:buClr>
                <a:srgbClr val="D0A863"/>
              </a:buClr>
              <a:buSzPts val="1800"/>
              <a:buChar char="•"/>
              <a:defRPr>
                <a:solidFill>
                  <a:srgbClr val="D0A863"/>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28"/>
          <p:cNvSpPr txBox="1">
            <a:spLocks noGrp="1"/>
          </p:cNvSpPr>
          <p:nvPr>
            <p:ph type="dt" idx="10"/>
          </p:nvPr>
        </p:nvSpPr>
        <p:spPr>
          <a:xfrm>
            <a:off x="838200" y="6471138"/>
            <a:ext cx="2743200" cy="2503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8"/>
          <p:cNvSpPr txBox="1">
            <a:spLocks noGrp="1"/>
          </p:cNvSpPr>
          <p:nvPr>
            <p:ph type="ftr" idx="11"/>
          </p:nvPr>
        </p:nvSpPr>
        <p:spPr>
          <a:xfrm>
            <a:off x="4038600" y="6471138"/>
            <a:ext cx="4114800" cy="2503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8"/>
          <p:cNvSpPr txBox="1">
            <a:spLocks noGrp="1"/>
          </p:cNvSpPr>
          <p:nvPr>
            <p:ph type="sldNum" idx="12"/>
          </p:nvPr>
        </p:nvSpPr>
        <p:spPr>
          <a:xfrm>
            <a:off x="8610600" y="6471138"/>
            <a:ext cx="2743200" cy="2503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61" name="Google Shape;61;p28"/>
          <p:cNvSpPr/>
          <p:nvPr/>
        </p:nvSpPr>
        <p:spPr>
          <a:xfrm>
            <a:off x="0" y="6352197"/>
            <a:ext cx="12192002" cy="130971"/>
          </a:xfrm>
          <a:prstGeom prst="rect">
            <a:avLst/>
          </a:prstGeom>
          <a:solidFill>
            <a:srgbClr val="D0A8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63"/>
              <a:buFont typeface="Arial"/>
              <a:buNone/>
            </a:pPr>
            <a:endParaRPr sz="1463" b="0" i="0" u="none" strike="noStrike" cap="none">
              <a:solidFill>
                <a:schemeClr val="lt1"/>
              </a:solidFill>
              <a:latin typeface="Calibri"/>
              <a:ea typeface="Calibri"/>
              <a:cs typeface="Calibri"/>
              <a:sym typeface="Calibri"/>
            </a:endParaRPr>
          </a:p>
        </p:txBody>
      </p:sp>
      <p:pic>
        <p:nvPicPr>
          <p:cNvPr id="62" name="Google Shape;62;p28"/>
          <p:cNvPicPr preferRelativeResize="0"/>
          <p:nvPr/>
        </p:nvPicPr>
        <p:blipFill rotWithShape="1">
          <a:blip r:embed="rId2">
            <a:alphaModFix/>
          </a:blip>
          <a:srcRect/>
          <a:stretch/>
        </p:blipFill>
        <p:spPr>
          <a:xfrm>
            <a:off x="9813907" y="0"/>
            <a:ext cx="2378094" cy="11160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bg>
      <p:bgPr>
        <a:solidFill>
          <a:srgbClr val="233039"/>
        </a:solidFill>
        <a:effectLst/>
      </p:bgPr>
    </p:bg>
    <p:spTree>
      <p:nvGrpSpPr>
        <p:cNvPr id="1" name="Shape 63"/>
        <p:cNvGrpSpPr/>
        <p:nvPr/>
      </p:nvGrpSpPr>
      <p:grpSpPr>
        <a:xfrm>
          <a:off x="0" y="0"/>
          <a:ext cx="0" cy="0"/>
          <a:chOff x="0" y="0"/>
          <a:chExt cx="0" cy="0"/>
        </a:xfrm>
      </p:grpSpPr>
      <p:sp>
        <p:nvSpPr>
          <p:cNvPr id="64" name="Google Shape;64;p26"/>
          <p:cNvSpPr txBox="1">
            <a:spLocks noGrp="1"/>
          </p:cNvSpPr>
          <p:nvPr>
            <p:ph type="title"/>
          </p:nvPr>
        </p:nvSpPr>
        <p:spPr>
          <a:xfrm>
            <a:off x="838199" y="365125"/>
            <a:ext cx="8848726"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D0A863"/>
              </a:buClr>
              <a:buSzPts val="4400"/>
              <a:buFont typeface="Cantarell"/>
              <a:buNone/>
              <a:defRPr>
                <a:solidFill>
                  <a:srgbClr val="D0A863"/>
                </a:solidFill>
                <a:latin typeface="Cantarell"/>
                <a:ea typeface="Cantarell"/>
                <a:cs typeface="Cantarell"/>
                <a:sym typeface="Cantare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2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D0A863"/>
              </a:buClr>
              <a:buSzPts val="2800"/>
              <a:buChar char="•"/>
              <a:defRPr>
                <a:solidFill>
                  <a:srgbClr val="D0A863"/>
                </a:solidFill>
                <a:latin typeface="Cantarell"/>
                <a:ea typeface="Cantarell"/>
                <a:cs typeface="Cantarell"/>
                <a:sym typeface="Cantarell"/>
              </a:defRPr>
            </a:lvl1pPr>
            <a:lvl2pPr marL="914400" lvl="1" indent="-381000" algn="l">
              <a:lnSpc>
                <a:spcPct val="90000"/>
              </a:lnSpc>
              <a:spcBef>
                <a:spcPts val="500"/>
              </a:spcBef>
              <a:spcAft>
                <a:spcPts val="0"/>
              </a:spcAft>
              <a:buClr>
                <a:srgbClr val="D0A863"/>
              </a:buClr>
              <a:buSzPts val="2400"/>
              <a:buChar char="•"/>
              <a:defRPr>
                <a:solidFill>
                  <a:srgbClr val="D0A863"/>
                </a:solidFill>
                <a:latin typeface="Cantarell"/>
                <a:ea typeface="Cantarell"/>
                <a:cs typeface="Cantarell"/>
                <a:sym typeface="Cantarell"/>
              </a:defRPr>
            </a:lvl2pPr>
            <a:lvl3pPr marL="1371600" lvl="2" indent="-355600" algn="l">
              <a:lnSpc>
                <a:spcPct val="90000"/>
              </a:lnSpc>
              <a:spcBef>
                <a:spcPts val="500"/>
              </a:spcBef>
              <a:spcAft>
                <a:spcPts val="0"/>
              </a:spcAft>
              <a:buClr>
                <a:srgbClr val="D0A863"/>
              </a:buClr>
              <a:buSzPts val="2000"/>
              <a:buChar char="•"/>
              <a:defRPr>
                <a:solidFill>
                  <a:srgbClr val="D0A863"/>
                </a:solidFill>
                <a:latin typeface="Cantarell"/>
                <a:ea typeface="Cantarell"/>
                <a:cs typeface="Cantarell"/>
                <a:sym typeface="Cantarell"/>
              </a:defRPr>
            </a:lvl3pPr>
            <a:lvl4pPr marL="1828800" lvl="3" indent="-342900" algn="l">
              <a:lnSpc>
                <a:spcPct val="90000"/>
              </a:lnSpc>
              <a:spcBef>
                <a:spcPts val="500"/>
              </a:spcBef>
              <a:spcAft>
                <a:spcPts val="0"/>
              </a:spcAft>
              <a:buClr>
                <a:srgbClr val="D0A863"/>
              </a:buClr>
              <a:buSzPts val="1800"/>
              <a:buChar char="•"/>
              <a:defRPr>
                <a:solidFill>
                  <a:srgbClr val="D0A863"/>
                </a:solidFill>
                <a:latin typeface="Cantarell"/>
                <a:ea typeface="Cantarell"/>
                <a:cs typeface="Cantarell"/>
                <a:sym typeface="Cantarell"/>
              </a:defRPr>
            </a:lvl4pPr>
            <a:lvl5pPr marL="2286000" lvl="4" indent="-342900" algn="l">
              <a:lnSpc>
                <a:spcPct val="90000"/>
              </a:lnSpc>
              <a:spcBef>
                <a:spcPts val="500"/>
              </a:spcBef>
              <a:spcAft>
                <a:spcPts val="0"/>
              </a:spcAft>
              <a:buClr>
                <a:srgbClr val="D0A863"/>
              </a:buClr>
              <a:buSzPts val="1800"/>
              <a:buChar char="•"/>
              <a:defRPr>
                <a:solidFill>
                  <a:srgbClr val="D0A863"/>
                </a:solidFill>
                <a:latin typeface="Cantarell"/>
                <a:ea typeface="Cantarell"/>
                <a:cs typeface="Cantarell"/>
                <a:sym typeface="Cantare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 name="Google Shape;66;p2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D0A863"/>
              </a:buClr>
              <a:buSzPts val="2800"/>
              <a:buChar char="•"/>
              <a:defRPr>
                <a:solidFill>
                  <a:srgbClr val="D0A863"/>
                </a:solidFill>
                <a:latin typeface="Cantarell"/>
                <a:ea typeface="Cantarell"/>
                <a:cs typeface="Cantarell"/>
                <a:sym typeface="Cantarell"/>
              </a:defRPr>
            </a:lvl1pPr>
            <a:lvl2pPr marL="914400" lvl="1" indent="-381000" algn="l">
              <a:lnSpc>
                <a:spcPct val="90000"/>
              </a:lnSpc>
              <a:spcBef>
                <a:spcPts val="500"/>
              </a:spcBef>
              <a:spcAft>
                <a:spcPts val="0"/>
              </a:spcAft>
              <a:buClr>
                <a:srgbClr val="D0A863"/>
              </a:buClr>
              <a:buSzPts val="2400"/>
              <a:buChar char="•"/>
              <a:defRPr>
                <a:solidFill>
                  <a:srgbClr val="D0A863"/>
                </a:solidFill>
                <a:latin typeface="Cantarell"/>
                <a:ea typeface="Cantarell"/>
                <a:cs typeface="Cantarell"/>
                <a:sym typeface="Cantarell"/>
              </a:defRPr>
            </a:lvl2pPr>
            <a:lvl3pPr marL="1371600" lvl="2" indent="-355600" algn="l">
              <a:lnSpc>
                <a:spcPct val="90000"/>
              </a:lnSpc>
              <a:spcBef>
                <a:spcPts val="500"/>
              </a:spcBef>
              <a:spcAft>
                <a:spcPts val="0"/>
              </a:spcAft>
              <a:buClr>
                <a:srgbClr val="D0A863"/>
              </a:buClr>
              <a:buSzPts val="2000"/>
              <a:buChar char="•"/>
              <a:defRPr>
                <a:solidFill>
                  <a:srgbClr val="D0A863"/>
                </a:solidFill>
                <a:latin typeface="Cantarell"/>
                <a:ea typeface="Cantarell"/>
                <a:cs typeface="Cantarell"/>
                <a:sym typeface="Cantarell"/>
              </a:defRPr>
            </a:lvl3pPr>
            <a:lvl4pPr marL="1828800" lvl="3" indent="-342900" algn="l">
              <a:lnSpc>
                <a:spcPct val="90000"/>
              </a:lnSpc>
              <a:spcBef>
                <a:spcPts val="500"/>
              </a:spcBef>
              <a:spcAft>
                <a:spcPts val="0"/>
              </a:spcAft>
              <a:buClr>
                <a:srgbClr val="D0A863"/>
              </a:buClr>
              <a:buSzPts val="1800"/>
              <a:buChar char="•"/>
              <a:defRPr>
                <a:solidFill>
                  <a:srgbClr val="D0A863"/>
                </a:solidFill>
                <a:latin typeface="Cantarell"/>
                <a:ea typeface="Cantarell"/>
                <a:cs typeface="Cantarell"/>
                <a:sym typeface="Cantarell"/>
              </a:defRPr>
            </a:lvl4pPr>
            <a:lvl5pPr marL="2286000" lvl="4" indent="-342900" algn="l">
              <a:lnSpc>
                <a:spcPct val="90000"/>
              </a:lnSpc>
              <a:spcBef>
                <a:spcPts val="500"/>
              </a:spcBef>
              <a:spcAft>
                <a:spcPts val="0"/>
              </a:spcAft>
              <a:buClr>
                <a:srgbClr val="D0A863"/>
              </a:buClr>
              <a:buSzPts val="1800"/>
              <a:buChar char="•"/>
              <a:defRPr>
                <a:solidFill>
                  <a:srgbClr val="D0A863"/>
                </a:solidFill>
                <a:latin typeface="Cantarell"/>
                <a:ea typeface="Cantarell"/>
                <a:cs typeface="Cantarell"/>
                <a:sym typeface="Cantare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26"/>
          <p:cNvSpPr txBox="1">
            <a:spLocks noGrp="1"/>
          </p:cNvSpPr>
          <p:nvPr>
            <p:ph type="dt" idx="10"/>
          </p:nvPr>
        </p:nvSpPr>
        <p:spPr>
          <a:xfrm>
            <a:off x="838200" y="6471138"/>
            <a:ext cx="2743200" cy="2503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26"/>
          <p:cNvSpPr txBox="1">
            <a:spLocks noGrp="1"/>
          </p:cNvSpPr>
          <p:nvPr>
            <p:ph type="ftr" idx="11"/>
          </p:nvPr>
        </p:nvSpPr>
        <p:spPr>
          <a:xfrm>
            <a:off x="4038600" y="6471138"/>
            <a:ext cx="4114800" cy="2503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6"/>
          <p:cNvSpPr txBox="1">
            <a:spLocks noGrp="1"/>
          </p:cNvSpPr>
          <p:nvPr>
            <p:ph type="sldNum" idx="12"/>
          </p:nvPr>
        </p:nvSpPr>
        <p:spPr>
          <a:xfrm>
            <a:off x="8610600" y="6471138"/>
            <a:ext cx="2743200" cy="2503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70" name="Google Shape;70;p26"/>
          <p:cNvSpPr/>
          <p:nvPr/>
        </p:nvSpPr>
        <p:spPr>
          <a:xfrm>
            <a:off x="0" y="6352197"/>
            <a:ext cx="12192002" cy="130971"/>
          </a:xfrm>
          <a:prstGeom prst="rect">
            <a:avLst/>
          </a:prstGeom>
          <a:solidFill>
            <a:srgbClr val="D0A8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63"/>
              <a:buFont typeface="Arial"/>
              <a:buNone/>
            </a:pPr>
            <a:endParaRPr sz="1463" b="0" i="0" u="none" strike="noStrike" cap="none">
              <a:solidFill>
                <a:schemeClr val="lt1"/>
              </a:solidFill>
              <a:latin typeface="Calibri"/>
              <a:ea typeface="Calibri"/>
              <a:cs typeface="Calibri"/>
              <a:sym typeface="Calibri"/>
            </a:endParaRPr>
          </a:p>
        </p:txBody>
      </p:sp>
      <p:pic>
        <p:nvPicPr>
          <p:cNvPr id="71" name="Google Shape;71;p26"/>
          <p:cNvPicPr preferRelativeResize="0"/>
          <p:nvPr/>
        </p:nvPicPr>
        <p:blipFill rotWithShape="1">
          <a:blip r:embed="rId2">
            <a:alphaModFix/>
          </a:blip>
          <a:srcRect/>
          <a:stretch/>
        </p:blipFill>
        <p:spPr>
          <a:xfrm>
            <a:off x="9813907" y="0"/>
            <a:ext cx="2378094" cy="11160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233039"/>
        </a:solidFill>
        <a:effectLst/>
      </p:bgPr>
    </p:bg>
    <p:spTree>
      <p:nvGrpSpPr>
        <p:cNvPr id="1" name="Shape 72"/>
        <p:cNvGrpSpPr/>
        <p:nvPr/>
      </p:nvGrpSpPr>
      <p:grpSpPr>
        <a:xfrm>
          <a:off x="0" y="0"/>
          <a:ext cx="0" cy="0"/>
          <a:chOff x="0" y="0"/>
          <a:chExt cx="0" cy="0"/>
        </a:xfrm>
      </p:grpSpPr>
      <p:sp>
        <p:nvSpPr>
          <p:cNvPr id="73" name="Google Shape;73;p30"/>
          <p:cNvSpPr txBox="1">
            <a:spLocks noGrp="1"/>
          </p:cNvSpPr>
          <p:nvPr>
            <p:ph type="dt" idx="10"/>
          </p:nvPr>
        </p:nvSpPr>
        <p:spPr>
          <a:xfrm>
            <a:off x="838200" y="6471138"/>
            <a:ext cx="2743200" cy="2503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30"/>
          <p:cNvSpPr txBox="1">
            <a:spLocks noGrp="1"/>
          </p:cNvSpPr>
          <p:nvPr>
            <p:ph type="ftr" idx="11"/>
          </p:nvPr>
        </p:nvSpPr>
        <p:spPr>
          <a:xfrm>
            <a:off x="4038600" y="6471138"/>
            <a:ext cx="4114800" cy="2503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30"/>
          <p:cNvSpPr txBox="1">
            <a:spLocks noGrp="1"/>
          </p:cNvSpPr>
          <p:nvPr>
            <p:ph type="sldNum" idx="12"/>
          </p:nvPr>
        </p:nvSpPr>
        <p:spPr>
          <a:xfrm>
            <a:off x="8610600" y="6471138"/>
            <a:ext cx="2743200" cy="2503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76" name="Google Shape;76;p30"/>
          <p:cNvSpPr/>
          <p:nvPr/>
        </p:nvSpPr>
        <p:spPr>
          <a:xfrm>
            <a:off x="0" y="6352197"/>
            <a:ext cx="12192002" cy="130971"/>
          </a:xfrm>
          <a:prstGeom prst="rect">
            <a:avLst/>
          </a:prstGeom>
          <a:solidFill>
            <a:srgbClr val="D0A8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63"/>
              <a:buFont typeface="Arial"/>
              <a:buNone/>
            </a:pPr>
            <a:endParaRPr sz="1463" b="0" i="0" u="none" strike="noStrike" cap="none">
              <a:solidFill>
                <a:schemeClr val="lt1"/>
              </a:solidFill>
              <a:latin typeface="Calibri"/>
              <a:ea typeface="Calibri"/>
              <a:cs typeface="Calibri"/>
              <a:sym typeface="Calibri"/>
            </a:endParaRPr>
          </a:p>
        </p:txBody>
      </p:sp>
      <p:pic>
        <p:nvPicPr>
          <p:cNvPr id="77" name="Google Shape;77;p30"/>
          <p:cNvPicPr preferRelativeResize="0"/>
          <p:nvPr/>
        </p:nvPicPr>
        <p:blipFill rotWithShape="1">
          <a:blip r:embed="rId2">
            <a:alphaModFix/>
          </a:blip>
          <a:srcRect/>
          <a:stretch/>
        </p:blipFill>
        <p:spPr>
          <a:xfrm>
            <a:off x="9813907" y="0"/>
            <a:ext cx="2378094" cy="11160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bg>
      <p:bgPr>
        <a:solidFill>
          <a:srgbClr val="233039"/>
        </a:solidFill>
        <a:effectLst/>
      </p:bgPr>
    </p:bg>
    <p:spTree>
      <p:nvGrpSpPr>
        <p:cNvPr id="1" name="Shape 78"/>
        <p:cNvGrpSpPr/>
        <p:nvPr/>
      </p:nvGrpSpPr>
      <p:grpSpPr>
        <a:xfrm>
          <a:off x="0" y="0"/>
          <a:ext cx="0" cy="0"/>
          <a:chOff x="0" y="0"/>
          <a:chExt cx="0" cy="0"/>
        </a:xfrm>
      </p:grpSpPr>
      <p:sp>
        <p:nvSpPr>
          <p:cNvPr id="79" name="Google Shape;79;p3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D0A863"/>
              </a:buClr>
              <a:buSzPts val="3200"/>
              <a:buFont typeface="Cantarell"/>
              <a:buNone/>
              <a:defRPr sz="3200">
                <a:solidFill>
                  <a:srgbClr val="D0A863"/>
                </a:solidFill>
                <a:latin typeface="Cantarell"/>
                <a:ea typeface="Cantarell"/>
                <a:cs typeface="Cantarell"/>
                <a:sym typeface="Cantare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31"/>
          <p:cNvSpPr txBox="1">
            <a:spLocks noGrp="1"/>
          </p:cNvSpPr>
          <p:nvPr>
            <p:ph type="body" idx="1"/>
          </p:nvPr>
        </p:nvSpPr>
        <p:spPr>
          <a:xfrm>
            <a:off x="5183188" y="1116000"/>
            <a:ext cx="6172200" cy="4745050"/>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D0A863"/>
              </a:buClr>
              <a:buSzPts val="3200"/>
              <a:buChar char="•"/>
              <a:defRPr sz="3200">
                <a:solidFill>
                  <a:srgbClr val="D0A863"/>
                </a:solidFill>
                <a:latin typeface="Cantarell"/>
                <a:ea typeface="Cantarell"/>
                <a:cs typeface="Cantarell"/>
                <a:sym typeface="Cantarell"/>
              </a:defRPr>
            </a:lvl1pPr>
            <a:lvl2pPr marL="914400" lvl="1" indent="-406400" algn="l">
              <a:lnSpc>
                <a:spcPct val="90000"/>
              </a:lnSpc>
              <a:spcBef>
                <a:spcPts val="500"/>
              </a:spcBef>
              <a:spcAft>
                <a:spcPts val="0"/>
              </a:spcAft>
              <a:buClr>
                <a:srgbClr val="D0A863"/>
              </a:buClr>
              <a:buSzPts val="2800"/>
              <a:buChar char="•"/>
              <a:defRPr sz="2800">
                <a:solidFill>
                  <a:srgbClr val="D0A863"/>
                </a:solidFill>
                <a:latin typeface="Cantarell"/>
                <a:ea typeface="Cantarell"/>
                <a:cs typeface="Cantarell"/>
                <a:sym typeface="Cantarell"/>
              </a:defRPr>
            </a:lvl2pPr>
            <a:lvl3pPr marL="1371600" lvl="2" indent="-381000" algn="l">
              <a:lnSpc>
                <a:spcPct val="90000"/>
              </a:lnSpc>
              <a:spcBef>
                <a:spcPts val="500"/>
              </a:spcBef>
              <a:spcAft>
                <a:spcPts val="0"/>
              </a:spcAft>
              <a:buClr>
                <a:srgbClr val="D0A863"/>
              </a:buClr>
              <a:buSzPts val="2400"/>
              <a:buChar char="•"/>
              <a:defRPr sz="2400">
                <a:solidFill>
                  <a:srgbClr val="D0A863"/>
                </a:solidFill>
                <a:latin typeface="Cantarell"/>
                <a:ea typeface="Cantarell"/>
                <a:cs typeface="Cantarell"/>
                <a:sym typeface="Cantarell"/>
              </a:defRPr>
            </a:lvl3pPr>
            <a:lvl4pPr marL="1828800" lvl="3" indent="-355600" algn="l">
              <a:lnSpc>
                <a:spcPct val="90000"/>
              </a:lnSpc>
              <a:spcBef>
                <a:spcPts val="500"/>
              </a:spcBef>
              <a:spcAft>
                <a:spcPts val="0"/>
              </a:spcAft>
              <a:buClr>
                <a:srgbClr val="D0A863"/>
              </a:buClr>
              <a:buSzPts val="2000"/>
              <a:buChar char="•"/>
              <a:defRPr sz="2000">
                <a:solidFill>
                  <a:srgbClr val="D0A863"/>
                </a:solidFill>
                <a:latin typeface="Cantarell"/>
                <a:ea typeface="Cantarell"/>
                <a:cs typeface="Cantarell"/>
                <a:sym typeface="Cantarell"/>
              </a:defRPr>
            </a:lvl4pPr>
            <a:lvl5pPr marL="2286000" lvl="4" indent="-355600" algn="l">
              <a:lnSpc>
                <a:spcPct val="90000"/>
              </a:lnSpc>
              <a:spcBef>
                <a:spcPts val="500"/>
              </a:spcBef>
              <a:spcAft>
                <a:spcPts val="0"/>
              </a:spcAft>
              <a:buClr>
                <a:srgbClr val="D0A863"/>
              </a:buClr>
              <a:buSzPts val="2000"/>
              <a:buChar char="•"/>
              <a:defRPr sz="2000">
                <a:solidFill>
                  <a:srgbClr val="D0A863"/>
                </a:solidFill>
                <a:latin typeface="Cantarell"/>
                <a:ea typeface="Cantarell"/>
                <a:cs typeface="Cantarell"/>
                <a:sym typeface="Cantarell"/>
              </a:defRPr>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81" name="Google Shape;81;p3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D0A863"/>
              </a:buClr>
              <a:buSzPts val="1600"/>
              <a:buNone/>
              <a:defRPr sz="1600"/>
            </a:lvl1pPr>
            <a:lvl2pPr marL="914400" lvl="1" indent="-228600" algn="l">
              <a:lnSpc>
                <a:spcPct val="90000"/>
              </a:lnSpc>
              <a:spcBef>
                <a:spcPts val="500"/>
              </a:spcBef>
              <a:spcAft>
                <a:spcPts val="0"/>
              </a:spcAft>
              <a:buClr>
                <a:srgbClr val="D0A863"/>
              </a:buClr>
              <a:buSzPts val="1400"/>
              <a:buNone/>
              <a:defRPr sz="1400"/>
            </a:lvl2pPr>
            <a:lvl3pPr marL="1371600" lvl="2" indent="-228600" algn="l">
              <a:lnSpc>
                <a:spcPct val="90000"/>
              </a:lnSpc>
              <a:spcBef>
                <a:spcPts val="500"/>
              </a:spcBef>
              <a:spcAft>
                <a:spcPts val="0"/>
              </a:spcAft>
              <a:buClr>
                <a:srgbClr val="D0A863"/>
              </a:buClr>
              <a:buSzPts val="1200"/>
              <a:buNone/>
              <a:defRPr sz="1200"/>
            </a:lvl3pPr>
            <a:lvl4pPr marL="1828800" lvl="3" indent="-228600" algn="l">
              <a:lnSpc>
                <a:spcPct val="90000"/>
              </a:lnSpc>
              <a:spcBef>
                <a:spcPts val="500"/>
              </a:spcBef>
              <a:spcAft>
                <a:spcPts val="0"/>
              </a:spcAft>
              <a:buClr>
                <a:srgbClr val="D0A863"/>
              </a:buClr>
              <a:buSzPts val="1000"/>
              <a:buNone/>
              <a:defRPr sz="1000"/>
            </a:lvl4pPr>
            <a:lvl5pPr marL="2286000" lvl="4" indent="-228600" algn="l">
              <a:lnSpc>
                <a:spcPct val="90000"/>
              </a:lnSpc>
              <a:spcBef>
                <a:spcPts val="500"/>
              </a:spcBef>
              <a:spcAft>
                <a:spcPts val="0"/>
              </a:spcAft>
              <a:buClr>
                <a:srgbClr val="D0A863"/>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2" name="Google Shape;82;p31"/>
          <p:cNvSpPr txBox="1">
            <a:spLocks noGrp="1"/>
          </p:cNvSpPr>
          <p:nvPr>
            <p:ph type="dt" idx="10"/>
          </p:nvPr>
        </p:nvSpPr>
        <p:spPr>
          <a:xfrm>
            <a:off x="838200" y="6471138"/>
            <a:ext cx="2743200" cy="2503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31"/>
          <p:cNvSpPr txBox="1">
            <a:spLocks noGrp="1"/>
          </p:cNvSpPr>
          <p:nvPr>
            <p:ph type="ftr" idx="11"/>
          </p:nvPr>
        </p:nvSpPr>
        <p:spPr>
          <a:xfrm>
            <a:off x="4038600" y="6471138"/>
            <a:ext cx="4114800" cy="2503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31"/>
          <p:cNvSpPr txBox="1">
            <a:spLocks noGrp="1"/>
          </p:cNvSpPr>
          <p:nvPr>
            <p:ph type="sldNum" idx="12"/>
          </p:nvPr>
        </p:nvSpPr>
        <p:spPr>
          <a:xfrm>
            <a:off x="8610600" y="6471138"/>
            <a:ext cx="2743200" cy="2503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85" name="Google Shape;85;p31"/>
          <p:cNvSpPr/>
          <p:nvPr/>
        </p:nvSpPr>
        <p:spPr>
          <a:xfrm>
            <a:off x="0" y="6352197"/>
            <a:ext cx="12192002" cy="130971"/>
          </a:xfrm>
          <a:prstGeom prst="rect">
            <a:avLst/>
          </a:prstGeom>
          <a:solidFill>
            <a:srgbClr val="D0A8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63"/>
              <a:buFont typeface="Arial"/>
              <a:buNone/>
            </a:pPr>
            <a:endParaRPr sz="1463" b="0" i="0" u="none" strike="noStrike" cap="none">
              <a:solidFill>
                <a:schemeClr val="lt1"/>
              </a:solidFill>
              <a:latin typeface="Calibri"/>
              <a:ea typeface="Calibri"/>
              <a:cs typeface="Calibri"/>
              <a:sym typeface="Calibri"/>
            </a:endParaRPr>
          </a:p>
        </p:txBody>
      </p:sp>
      <p:pic>
        <p:nvPicPr>
          <p:cNvPr id="86" name="Google Shape;86;p31"/>
          <p:cNvPicPr preferRelativeResize="0"/>
          <p:nvPr/>
        </p:nvPicPr>
        <p:blipFill rotWithShape="1">
          <a:blip r:embed="rId2">
            <a:alphaModFix/>
          </a:blip>
          <a:srcRect/>
          <a:stretch/>
        </p:blipFill>
        <p:spPr>
          <a:xfrm>
            <a:off x="9813907" y="0"/>
            <a:ext cx="2378094" cy="1116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bg>
      <p:bgPr>
        <a:solidFill>
          <a:srgbClr val="233039"/>
        </a:solidFill>
        <a:effectLst/>
      </p:bgPr>
    </p:bg>
    <p:spTree>
      <p:nvGrpSpPr>
        <p:cNvPr id="1" name="Shape 87"/>
        <p:cNvGrpSpPr/>
        <p:nvPr/>
      </p:nvGrpSpPr>
      <p:grpSpPr>
        <a:xfrm>
          <a:off x="0" y="0"/>
          <a:ext cx="0" cy="0"/>
          <a:chOff x="0" y="0"/>
          <a:chExt cx="0" cy="0"/>
        </a:xfrm>
      </p:grpSpPr>
      <p:sp>
        <p:nvSpPr>
          <p:cNvPr id="88" name="Google Shape;88;p3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D0A863"/>
              </a:buClr>
              <a:buSzPts val="3200"/>
              <a:buFont typeface="Cantarell"/>
              <a:buNone/>
              <a:defRPr sz="3200">
                <a:solidFill>
                  <a:srgbClr val="D0A863"/>
                </a:solidFill>
                <a:latin typeface="Cantarell"/>
                <a:ea typeface="Cantarell"/>
                <a:cs typeface="Cantarell"/>
                <a:sym typeface="Cantare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32"/>
          <p:cNvSpPr>
            <a:spLocks noGrp="1"/>
          </p:cNvSpPr>
          <p:nvPr>
            <p:ph type="pic" idx="2"/>
          </p:nvPr>
        </p:nvSpPr>
        <p:spPr>
          <a:xfrm>
            <a:off x="5183188" y="1116000"/>
            <a:ext cx="6172200" cy="4745050"/>
          </a:xfrm>
          <a:prstGeom prst="rect">
            <a:avLst/>
          </a:prstGeom>
          <a:noFill/>
          <a:ln>
            <a:noFill/>
          </a:ln>
        </p:spPr>
      </p:sp>
      <p:sp>
        <p:nvSpPr>
          <p:cNvPr id="90" name="Google Shape;90;p3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D0A863"/>
              </a:buClr>
              <a:buSzPts val="1600"/>
              <a:buNone/>
              <a:defRPr sz="1600">
                <a:solidFill>
                  <a:srgbClr val="D0A863"/>
                </a:solidFill>
                <a:latin typeface="Cantarell"/>
                <a:ea typeface="Cantarell"/>
                <a:cs typeface="Cantarell"/>
                <a:sym typeface="Cantarell"/>
              </a:defRPr>
            </a:lvl1pPr>
            <a:lvl2pPr marL="914400" lvl="1" indent="-228600" algn="l">
              <a:lnSpc>
                <a:spcPct val="90000"/>
              </a:lnSpc>
              <a:spcBef>
                <a:spcPts val="500"/>
              </a:spcBef>
              <a:spcAft>
                <a:spcPts val="0"/>
              </a:spcAft>
              <a:buClr>
                <a:srgbClr val="D0A863"/>
              </a:buClr>
              <a:buSzPts val="1400"/>
              <a:buNone/>
              <a:defRPr sz="1400"/>
            </a:lvl2pPr>
            <a:lvl3pPr marL="1371600" lvl="2" indent="-228600" algn="l">
              <a:lnSpc>
                <a:spcPct val="90000"/>
              </a:lnSpc>
              <a:spcBef>
                <a:spcPts val="500"/>
              </a:spcBef>
              <a:spcAft>
                <a:spcPts val="0"/>
              </a:spcAft>
              <a:buClr>
                <a:srgbClr val="D0A863"/>
              </a:buClr>
              <a:buSzPts val="1200"/>
              <a:buNone/>
              <a:defRPr sz="1200"/>
            </a:lvl3pPr>
            <a:lvl4pPr marL="1828800" lvl="3" indent="-228600" algn="l">
              <a:lnSpc>
                <a:spcPct val="90000"/>
              </a:lnSpc>
              <a:spcBef>
                <a:spcPts val="500"/>
              </a:spcBef>
              <a:spcAft>
                <a:spcPts val="0"/>
              </a:spcAft>
              <a:buClr>
                <a:srgbClr val="D0A863"/>
              </a:buClr>
              <a:buSzPts val="1000"/>
              <a:buNone/>
              <a:defRPr sz="1000"/>
            </a:lvl4pPr>
            <a:lvl5pPr marL="2286000" lvl="4" indent="-228600" algn="l">
              <a:lnSpc>
                <a:spcPct val="90000"/>
              </a:lnSpc>
              <a:spcBef>
                <a:spcPts val="500"/>
              </a:spcBef>
              <a:spcAft>
                <a:spcPts val="0"/>
              </a:spcAft>
              <a:buClr>
                <a:srgbClr val="D0A863"/>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1" name="Google Shape;91;p32"/>
          <p:cNvSpPr txBox="1">
            <a:spLocks noGrp="1"/>
          </p:cNvSpPr>
          <p:nvPr>
            <p:ph type="dt" idx="10"/>
          </p:nvPr>
        </p:nvSpPr>
        <p:spPr>
          <a:xfrm>
            <a:off x="838200" y="6471138"/>
            <a:ext cx="2743200" cy="2503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32"/>
          <p:cNvSpPr txBox="1">
            <a:spLocks noGrp="1"/>
          </p:cNvSpPr>
          <p:nvPr>
            <p:ph type="ftr" idx="11"/>
          </p:nvPr>
        </p:nvSpPr>
        <p:spPr>
          <a:xfrm>
            <a:off x="4038600" y="6471138"/>
            <a:ext cx="4114800" cy="2503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32"/>
          <p:cNvSpPr txBox="1">
            <a:spLocks noGrp="1"/>
          </p:cNvSpPr>
          <p:nvPr>
            <p:ph type="sldNum" idx="12"/>
          </p:nvPr>
        </p:nvSpPr>
        <p:spPr>
          <a:xfrm>
            <a:off x="8610600" y="6471138"/>
            <a:ext cx="2743200" cy="2503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94" name="Google Shape;94;p32"/>
          <p:cNvSpPr/>
          <p:nvPr/>
        </p:nvSpPr>
        <p:spPr>
          <a:xfrm>
            <a:off x="0" y="6352197"/>
            <a:ext cx="12192002" cy="130971"/>
          </a:xfrm>
          <a:prstGeom prst="rect">
            <a:avLst/>
          </a:prstGeom>
          <a:solidFill>
            <a:srgbClr val="D0A8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63"/>
              <a:buFont typeface="Arial"/>
              <a:buNone/>
            </a:pPr>
            <a:endParaRPr sz="1463" b="0" i="0" u="none" strike="noStrike" cap="none">
              <a:solidFill>
                <a:schemeClr val="lt1"/>
              </a:solidFill>
              <a:latin typeface="Calibri"/>
              <a:ea typeface="Calibri"/>
              <a:cs typeface="Calibri"/>
              <a:sym typeface="Calibri"/>
            </a:endParaRPr>
          </a:p>
        </p:txBody>
      </p:sp>
      <p:pic>
        <p:nvPicPr>
          <p:cNvPr id="95" name="Google Shape;95;p32"/>
          <p:cNvPicPr preferRelativeResize="0"/>
          <p:nvPr/>
        </p:nvPicPr>
        <p:blipFill rotWithShape="1">
          <a:blip r:embed="rId2">
            <a:alphaModFix/>
          </a:blip>
          <a:srcRect/>
          <a:stretch/>
        </p:blipFill>
        <p:spPr>
          <a:xfrm>
            <a:off x="9813907" y="0"/>
            <a:ext cx="2378094" cy="11160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D0A863"/>
              </a:buClr>
              <a:buSzPts val="4400"/>
              <a:buFont typeface="Calibri"/>
              <a:buNone/>
              <a:defRPr sz="4400" b="1" i="0" u="none" strike="noStrike" cap="none">
                <a:solidFill>
                  <a:srgbClr val="D0A86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rgbClr val="D0A863"/>
              </a:buClr>
              <a:buSzPts val="2800"/>
              <a:buFont typeface="Arial"/>
              <a:buChar char="•"/>
              <a:defRPr sz="2800" b="0" i="0" u="none" strike="noStrike" cap="none">
                <a:solidFill>
                  <a:srgbClr val="D0A863"/>
                </a:solidFill>
                <a:latin typeface="Calibri"/>
                <a:ea typeface="Calibri"/>
                <a:cs typeface="Calibri"/>
                <a:sym typeface="Calibri"/>
              </a:defRPr>
            </a:lvl1pPr>
            <a:lvl2pPr marL="914400" marR="0" lvl="1" indent="-381000" algn="l" rtl="0">
              <a:lnSpc>
                <a:spcPct val="90000"/>
              </a:lnSpc>
              <a:spcBef>
                <a:spcPts val="500"/>
              </a:spcBef>
              <a:spcAft>
                <a:spcPts val="0"/>
              </a:spcAft>
              <a:buClr>
                <a:srgbClr val="D0A863"/>
              </a:buClr>
              <a:buSzPts val="2400"/>
              <a:buFont typeface="Arial"/>
              <a:buChar char="•"/>
              <a:defRPr sz="2400" b="0" i="0" u="none" strike="noStrike" cap="none">
                <a:solidFill>
                  <a:srgbClr val="D0A863"/>
                </a:solidFill>
                <a:latin typeface="Calibri"/>
                <a:ea typeface="Calibri"/>
                <a:cs typeface="Calibri"/>
                <a:sym typeface="Calibri"/>
              </a:defRPr>
            </a:lvl2pPr>
            <a:lvl3pPr marL="1371600" marR="0" lvl="2" indent="-355600" algn="l" rtl="0">
              <a:lnSpc>
                <a:spcPct val="90000"/>
              </a:lnSpc>
              <a:spcBef>
                <a:spcPts val="500"/>
              </a:spcBef>
              <a:spcAft>
                <a:spcPts val="0"/>
              </a:spcAft>
              <a:buClr>
                <a:srgbClr val="D0A863"/>
              </a:buClr>
              <a:buSzPts val="2000"/>
              <a:buFont typeface="Arial"/>
              <a:buChar char="•"/>
              <a:defRPr sz="2000" b="0" i="0" u="none" strike="noStrike" cap="none">
                <a:solidFill>
                  <a:srgbClr val="D0A863"/>
                </a:solidFill>
                <a:latin typeface="Calibri"/>
                <a:ea typeface="Calibri"/>
                <a:cs typeface="Calibri"/>
                <a:sym typeface="Calibri"/>
              </a:defRPr>
            </a:lvl3pPr>
            <a:lvl4pPr marL="1828800" marR="0" lvl="3" indent="-342900" algn="l" rtl="0">
              <a:lnSpc>
                <a:spcPct val="90000"/>
              </a:lnSpc>
              <a:spcBef>
                <a:spcPts val="500"/>
              </a:spcBef>
              <a:spcAft>
                <a:spcPts val="0"/>
              </a:spcAft>
              <a:buClr>
                <a:srgbClr val="D0A863"/>
              </a:buClr>
              <a:buSzPts val="1800"/>
              <a:buFont typeface="Arial"/>
              <a:buChar char="•"/>
              <a:defRPr sz="1800" b="0" i="0" u="none" strike="noStrike" cap="none">
                <a:solidFill>
                  <a:srgbClr val="D0A863"/>
                </a:solidFill>
                <a:latin typeface="Calibri"/>
                <a:ea typeface="Calibri"/>
                <a:cs typeface="Calibri"/>
                <a:sym typeface="Calibri"/>
              </a:defRPr>
            </a:lvl4pPr>
            <a:lvl5pPr marL="2286000" marR="0" lvl="4" indent="-342900" algn="l" rtl="0">
              <a:lnSpc>
                <a:spcPct val="90000"/>
              </a:lnSpc>
              <a:spcBef>
                <a:spcPts val="500"/>
              </a:spcBef>
              <a:spcAft>
                <a:spcPts val="0"/>
              </a:spcAft>
              <a:buClr>
                <a:srgbClr val="D0A863"/>
              </a:buClr>
              <a:buSzPts val="1800"/>
              <a:buFont typeface="Arial"/>
              <a:buChar char="•"/>
              <a:defRPr sz="1800" b="0" i="0" u="none" strike="noStrike" cap="none">
                <a:solidFill>
                  <a:srgbClr val="D0A863"/>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A312633-76CB-1D6D-E2E4-F3F0A093F0EF}"/>
              </a:ext>
            </a:extLst>
          </p:cNvPr>
          <p:cNvSpPr>
            <a:spLocks noGrp="1"/>
          </p:cNvSpPr>
          <p:nvPr>
            <p:ph type="subTitle" idx="1"/>
          </p:nvPr>
        </p:nvSpPr>
        <p:spPr>
          <a:xfrm>
            <a:off x="928099" y="786919"/>
            <a:ext cx="9144000" cy="1655762"/>
          </a:xfrm>
        </p:spPr>
        <p:txBody>
          <a:bodyPr/>
          <a:lstStyle/>
          <a:p>
            <a:r>
              <a:rPr lang="en-US" dirty="0"/>
              <a:t>Lab1: Exploring the Data Engineering Lifecycle and Stakeholder Roles</a:t>
            </a:r>
            <a:endParaRPr lang="en-IN" dirty="0"/>
          </a:p>
        </p:txBody>
      </p:sp>
      <p:sp>
        <p:nvSpPr>
          <p:cNvPr id="4" name="Slide Number Placeholder 3">
            <a:extLst>
              <a:ext uri="{FF2B5EF4-FFF2-40B4-BE49-F238E27FC236}">
                <a16:creationId xmlns:a16="http://schemas.microsoft.com/office/drawing/2014/main" id="{E0FF5A9C-B754-AF90-C33D-598F9DF81D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a:t>
            </a:fld>
            <a:endParaRPr lang="en-IN"/>
          </a:p>
        </p:txBody>
      </p:sp>
    </p:spTree>
    <p:extLst>
      <p:ext uri="{BB962C8B-B14F-4D97-AF65-F5344CB8AC3E}">
        <p14:creationId xmlns:p14="http://schemas.microsoft.com/office/powerpoint/2010/main" val="3926793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43404"/>
          </a:xfrm>
        </p:spPr>
        <p:txBody>
          <a:bodyPr>
            <a:normAutofit fontScale="90000"/>
          </a:bodyPr>
          <a:lstStyle/>
          <a:p>
            <a:r>
              <a:rPr lang="en-US" dirty="0"/>
              <a:t>Data Engineer</a:t>
            </a:r>
          </a:p>
        </p:txBody>
      </p:sp>
      <p:sp>
        <p:nvSpPr>
          <p:cNvPr id="3" name="Content Placeholder 2"/>
          <p:cNvSpPr>
            <a:spLocks noGrp="1"/>
          </p:cNvSpPr>
          <p:nvPr>
            <p:ph idx="1"/>
          </p:nvPr>
        </p:nvSpPr>
        <p:spPr>
          <a:xfrm>
            <a:off x="742373" y="1358696"/>
            <a:ext cx="10707254" cy="2809892"/>
          </a:xfrm>
        </p:spPr>
        <p:txBody>
          <a:bodyPr>
            <a:normAutofit lnSpcReduction="10000"/>
          </a:bodyPr>
          <a:lstStyle/>
          <a:p>
            <a:pPr algn="just"/>
            <a:r>
              <a:rPr lang="en-US" sz="2471" dirty="0"/>
              <a:t>A data engineer works with massive amount of data and responsible for building and maintaining the data architecture of a data science project. Data engineer also works for the creation of data set processes used in modeling, mining, acquisition, and verification.</a:t>
            </a:r>
          </a:p>
          <a:p>
            <a:pPr algn="just"/>
            <a:r>
              <a:rPr lang="en-US" sz="2471" dirty="0"/>
              <a:t>Skill required: Data engineer must have depth knowledge of </a:t>
            </a:r>
            <a:r>
              <a:rPr lang="en-US" sz="2471" b="1" dirty="0"/>
              <a:t>SQL, </a:t>
            </a:r>
            <a:r>
              <a:rPr lang="en-US" sz="2471" b="1" dirty="0" err="1"/>
              <a:t>MongoDB</a:t>
            </a:r>
            <a:r>
              <a:rPr lang="en-US" sz="2471" b="1" dirty="0"/>
              <a:t>, Cassandra, </a:t>
            </a:r>
            <a:r>
              <a:rPr lang="en-US" sz="2471" b="1" dirty="0" err="1"/>
              <a:t>HBase</a:t>
            </a:r>
            <a:r>
              <a:rPr lang="en-US" sz="2471" b="1" dirty="0"/>
              <a:t>, Apache Spark, Hive, </a:t>
            </a:r>
            <a:r>
              <a:rPr lang="en-US" sz="2471" b="1" dirty="0" err="1"/>
              <a:t>MapReduce</a:t>
            </a:r>
            <a:r>
              <a:rPr lang="en-US" sz="2471" dirty="0"/>
              <a:t>, with language knowledge of Python, C/C++, Java, Perl, </a:t>
            </a:r>
            <a:r>
              <a:rPr lang="en-US" sz="2471" dirty="0" err="1"/>
              <a:t>etc</a:t>
            </a:r>
            <a:endParaRPr lang="en-US" sz="2471" dirty="0"/>
          </a:p>
        </p:txBody>
      </p:sp>
      <p:sp>
        <p:nvSpPr>
          <p:cNvPr id="4" name="Slide Number Placeholder 3"/>
          <p:cNvSpPr>
            <a:spLocks noGrp="1"/>
          </p:cNvSpPr>
          <p:nvPr>
            <p:ph type="sldNum" sz="quarter" idx="12"/>
          </p:nvPr>
        </p:nvSpPr>
        <p:spPr/>
        <p:txBody>
          <a:bodyPr/>
          <a:lstStyle/>
          <a:p>
            <a:pPr>
              <a:defRPr/>
            </a:pPr>
            <a:fld id="{EB9B9E2C-58D2-4690-A098-DDC7F4576E24}" type="slidenum">
              <a:rPr lang="en-US" smtClean="0">
                <a:solidFill>
                  <a:prstClr val="white"/>
                </a:solidFill>
              </a:rPr>
              <a:pPr>
                <a:defRPr/>
              </a:pPr>
              <a:t>10</a:t>
            </a:fld>
            <a:endParaRPr lang="en-US">
              <a:solidFill>
                <a:prstClr val="white"/>
              </a:solidFill>
            </a:endParaRPr>
          </a:p>
        </p:txBody>
      </p:sp>
    </p:spTree>
    <p:extLst>
      <p:ext uri="{BB962C8B-B14F-4D97-AF65-F5344CB8AC3E}">
        <p14:creationId xmlns:p14="http://schemas.microsoft.com/office/powerpoint/2010/main" val="628470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EDAB08C-3CB5-B4A5-85DD-EFB56774D0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11</a:t>
            </a:fld>
            <a:endParaRPr lang="en-IN"/>
          </a:p>
        </p:txBody>
      </p:sp>
      <p:graphicFrame>
        <p:nvGraphicFramePr>
          <p:cNvPr id="2" name="Table 1">
            <a:extLst>
              <a:ext uri="{FF2B5EF4-FFF2-40B4-BE49-F238E27FC236}">
                <a16:creationId xmlns:a16="http://schemas.microsoft.com/office/drawing/2014/main" id="{F28EEFCD-E5DE-6961-F115-9901310ABFA8}"/>
              </a:ext>
            </a:extLst>
          </p:cNvPr>
          <p:cNvGraphicFramePr>
            <a:graphicFrameLocks noGrp="1"/>
          </p:cNvGraphicFramePr>
          <p:nvPr/>
        </p:nvGraphicFramePr>
        <p:xfrm>
          <a:off x="297950" y="551628"/>
          <a:ext cx="11332395" cy="5549815"/>
        </p:xfrm>
        <a:graphic>
          <a:graphicData uri="http://schemas.openxmlformats.org/drawingml/2006/table">
            <a:tbl>
              <a:tblPr>
                <a:tableStyleId>{16D9F66E-5EB9-4882-86FB-DCBF35E3C3E4}</a:tableStyleId>
              </a:tblPr>
              <a:tblGrid>
                <a:gridCol w="2426822">
                  <a:extLst>
                    <a:ext uri="{9D8B030D-6E8A-4147-A177-3AD203B41FA5}">
                      <a16:colId xmlns:a16="http://schemas.microsoft.com/office/drawing/2014/main" val="1795601321"/>
                    </a:ext>
                  </a:extLst>
                </a:gridCol>
                <a:gridCol w="1950126">
                  <a:extLst>
                    <a:ext uri="{9D8B030D-6E8A-4147-A177-3AD203B41FA5}">
                      <a16:colId xmlns:a16="http://schemas.microsoft.com/office/drawing/2014/main" val="2062537394"/>
                    </a:ext>
                  </a:extLst>
                </a:gridCol>
                <a:gridCol w="3293545">
                  <a:extLst>
                    <a:ext uri="{9D8B030D-6E8A-4147-A177-3AD203B41FA5}">
                      <a16:colId xmlns:a16="http://schemas.microsoft.com/office/drawing/2014/main" val="1679751065"/>
                    </a:ext>
                  </a:extLst>
                </a:gridCol>
                <a:gridCol w="3661902">
                  <a:extLst>
                    <a:ext uri="{9D8B030D-6E8A-4147-A177-3AD203B41FA5}">
                      <a16:colId xmlns:a16="http://schemas.microsoft.com/office/drawing/2014/main" val="1718488850"/>
                    </a:ext>
                  </a:extLst>
                </a:gridCol>
              </a:tblGrid>
              <a:tr h="34919">
                <a:tc>
                  <a:txBody>
                    <a:bodyPr/>
                    <a:lstStyle/>
                    <a:p>
                      <a:pPr algn="ctr" fontAlgn="ctr"/>
                      <a:r>
                        <a:rPr lang="en-IN" sz="1600" b="1" u="none" strike="noStrike" dirty="0">
                          <a:effectLst/>
                        </a:rPr>
                        <a:t>Aspect</a:t>
                      </a:r>
                      <a:endParaRPr lang="en-IN" sz="1600" b="1" i="0" u="none" strike="noStrike" dirty="0">
                        <a:solidFill>
                          <a:srgbClr val="000000"/>
                        </a:solidFill>
                        <a:effectLst/>
                        <a:latin typeface="Calibri" panose="020F0502020204030204" pitchFamily="34" charset="0"/>
                      </a:endParaRPr>
                    </a:p>
                  </a:txBody>
                  <a:tcPr marL="4654" marR="4654" marT="4654" marB="0" anchor="ctr"/>
                </a:tc>
                <a:tc>
                  <a:txBody>
                    <a:bodyPr/>
                    <a:lstStyle/>
                    <a:p>
                      <a:pPr algn="ctr" fontAlgn="ctr"/>
                      <a:r>
                        <a:rPr lang="en-IN" sz="1600" b="1" u="none" strike="noStrike" dirty="0">
                          <a:effectLst/>
                        </a:rPr>
                        <a:t>Data Engineer</a:t>
                      </a:r>
                      <a:endParaRPr lang="en-IN" sz="1600" b="1" i="0" u="none" strike="noStrike" dirty="0">
                        <a:solidFill>
                          <a:srgbClr val="000000"/>
                        </a:solidFill>
                        <a:effectLst/>
                        <a:latin typeface="Calibri" panose="020F0502020204030204" pitchFamily="34" charset="0"/>
                      </a:endParaRPr>
                    </a:p>
                  </a:txBody>
                  <a:tcPr marL="4654" marR="4654" marT="4654" marB="0" anchor="ctr"/>
                </a:tc>
                <a:tc>
                  <a:txBody>
                    <a:bodyPr/>
                    <a:lstStyle/>
                    <a:p>
                      <a:pPr algn="ctr" fontAlgn="ctr"/>
                      <a:r>
                        <a:rPr lang="en-IN" sz="1600" b="1" u="none" strike="noStrike" dirty="0">
                          <a:effectLst/>
                        </a:rPr>
                        <a:t>Data Analyst</a:t>
                      </a:r>
                      <a:endParaRPr lang="en-IN" sz="1600" b="1" i="0" u="none" strike="noStrike" dirty="0">
                        <a:solidFill>
                          <a:srgbClr val="000000"/>
                        </a:solidFill>
                        <a:effectLst/>
                        <a:latin typeface="Calibri" panose="020F0502020204030204" pitchFamily="34" charset="0"/>
                      </a:endParaRPr>
                    </a:p>
                  </a:txBody>
                  <a:tcPr marL="4654" marR="4654" marT="4654" marB="0" anchor="ctr"/>
                </a:tc>
                <a:tc>
                  <a:txBody>
                    <a:bodyPr/>
                    <a:lstStyle/>
                    <a:p>
                      <a:pPr algn="ctr" fontAlgn="ctr"/>
                      <a:r>
                        <a:rPr lang="en-IN" sz="1600" b="1" u="none" strike="noStrike" dirty="0">
                          <a:effectLst/>
                        </a:rPr>
                        <a:t>Data Scientist</a:t>
                      </a:r>
                      <a:endParaRPr lang="en-IN" sz="1600" b="1" i="0" u="none" strike="noStrike" dirty="0">
                        <a:solidFill>
                          <a:srgbClr val="000000"/>
                        </a:solidFill>
                        <a:effectLst/>
                        <a:latin typeface="Calibri" panose="020F0502020204030204" pitchFamily="34" charset="0"/>
                      </a:endParaRPr>
                    </a:p>
                  </a:txBody>
                  <a:tcPr marL="4654" marR="4654" marT="4654" marB="0" anchor="ctr"/>
                </a:tc>
                <a:extLst>
                  <a:ext uri="{0D108BD9-81ED-4DB2-BD59-A6C34878D82A}">
                    <a16:rowId xmlns:a16="http://schemas.microsoft.com/office/drawing/2014/main" val="1205227453"/>
                  </a:ext>
                </a:extLst>
              </a:tr>
              <a:tr h="790117">
                <a:tc>
                  <a:txBody>
                    <a:bodyPr/>
                    <a:lstStyle/>
                    <a:p>
                      <a:pPr algn="l" fontAlgn="ctr"/>
                      <a:r>
                        <a:rPr lang="en-IN" sz="1400" b="1" u="none" strike="noStrike" dirty="0">
                          <a:effectLst/>
                        </a:rPr>
                        <a:t>Primary Role</a:t>
                      </a:r>
                      <a:endParaRPr lang="en-IN" sz="1400" b="1" i="0" u="none" strike="noStrike" dirty="0">
                        <a:solidFill>
                          <a:srgbClr val="000000"/>
                        </a:solidFill>
                        <a:effectLst/>
                        <a:latin typeface="Calibri" panose="020F0502020204030204" pitchFamily="34" charset="0"/>
                      </a:endParaRPr>
                    </a:p>
                  </a:txBody>
                  <a:tcPr marL="4654" marR="4654" marT="4654" marB="0" anchor="ctr"/>
                </a:tc>
                <a:tc>
                  <a:txBody>
                    <a:bodyPr/>
                    <a:lstStyle/>
                    <a:p>
                      <a:pPr algn="l" fontAlgn="ctr"/>
                      <a:r>
                        <a:rPr lang="en-US" sz="1400" u="none" strike="noStrike" dirty="0">
                          <a:effectLst/>
                        </a:rPr>
                        <a:t>Build and maintain data pipelines, architecture, and infrastructure</a:t>
                      </a:r>
                      <a:endParaRPr lang="en-US" sz="1400" b="0" i="0" u="none" strike="noStrike" dirty="0">
                        <a:solidFill>
                          <a:srgbClr val="000000"/>
                        </a:solidFill>
                        <a:effectLst/>
                        <a:latin typeface="Calibri" panose="020F0502020204030204" pitchFamily="34" charset="0"/>
                      </a:endParaRPr>
                    </a:p>
                  </a:txBody>
                  <a:tcPr marL="4654" marR="4654" marT="4654" marB="0" anchor="ctr"/>
                </a:tc>
                <a:tc>
                  <a:txBody>
                    <a:bodyPr/>
                    <a:lstStyle/>
                    <a:p>
                      <a:pPr algn="l" fontAlgn="ctr"/>
                      <a:r>
                        <a:rPr lang="en-US" sz="1400" u="none" strike="noStrike" dirty="0">
                          <a:effectLst/>
                        </a:rPr>
                        <a:t>Analyze data to generate insights and reports</a:t>
                      </a:r>
                      <a:endParaRPr lang="en-US" sz="1400" b="0" i="0" u="none" strike="noStrike" dirty="0">
                        <a:solidFill>
                          <a:srgbClr val="000000"/>
                        </a:solidFill>
                        <a:effectLst/>
                        <a:latin typeface="Calibri" panose="020F0502020204030204" pitchFamily="34" charset="0"/>
                      </a:endParaRPr>
                    </a:p>
                  </a:txBody>
                  <a:tcPr marL="4654" marR="4654" marT="4654" marB="0" anchor="ctr"/>
                </a:tc>
                <a:tc>
                  <a:txBody>
                    <a:bodyPr/>
                    <a:lstStyle/>
                    <a:p>
                      <a:pPr algn="l" fontAlgn="ctr"/>
                      <a:r>
                        <a:rPr lang="en-US" sz="1400" u="none" strike="noStrike" dirty="0">
                          <a:effectLst/>
                        </a:rPr>
                        <a:t>Develop models and algorithms to extract insights and predictions</a:t>
                      </a:r>
                      <a:endParaRPr lang="en-US" sz="1400" b="0" i="0" u="none" strike="noStrike" dirty="0">
                        <a:solidFill>
                          <a:srgbClr val="000000"/>
                        </a:solidFill>
                        <a:effectLst/>
                        <a:latin typeface="Calibri" panose="020F0502020204030204" pitchFamily="34" charset="0"/>
                      </a:endParaRPr>
                    </a:p>
                  </a:txBody>
                  <a:tcPr marL="4654" marR="4654" marT="4654" marB="0" anchor="ctr"/>
                </a:tc>
                <a:extLst>
                  <a:ext uri="{0D108BD9-81ED-4DB2-BD59-A6C34878D82A}">
                    <a16:rowId xmlns:a16="http://schemas.microsoft.com/office/drawing/2014/main" val="4060803636"/>
                  </a:ext>
                </a:extLst>
              </a:tr>
              <a:tr h="666796">
                <a:tc>
                  <a:txBody>
                    <a:bodyPr/>
                    <a:lstStyle/>
                    <a:p>
                      <a:pPr algn="l" fontAlgn="ctr"/>
                      <a:r>
                        <a:rPr lang="en-IN" sz="1400" b="1" u="none" strike="noStrike" dirty="0">
                          <a:effectLst/>
                        </a:rPr>
                        <a:t>Focus Area</a:t>
                      </a:r>
                      <a:endParaRPr lang="en-IN" sz="1400" b="1" i="0" u="none" strike="noStrike" dirty="0">
                        <a:solidFill>
                          <a:srgbClr val="000000"/>
                        </a:solidFill>
                        <a:effectLst/>
                        <a:latin typeface="Calibri" panose="020F0502020204030204" pitchFamily="34" charset="0"/>
                      </a:endParaRPr>
                    </a:p>
                  </a:txBody>
                  <a:tcPr marL="4654" marR="4654" marT="4654" marB="0" anchor="ctr"/>
                </a:tc>
                <a:tc>
                  <a:txBody>
                    <a:bodyPr/>
                    <a:lstStyle/>
                    <a:p>
                      <a:pPr algn="l" fontAlgn="ctr"/>
                      <a:r>
                        <a:rPr lang="it-IT" sz="1400" u="none" strike="noStrike" dirty="0">
                          <a:effectLst/>
                        </a:rPr>
                        <a:t>Data acquisition, storage, processing (ETL)</a:t>
                      </a:r>
                      <a:endParaRPr lang="it-IT" sz="1400" b="0" i="0" u="none" strike="noStrike" dirty="0">
                        <a:solidFill>
                          <a:srgbClr val="000000"/>
                        </a:solidFill>
                        <a:effectLst/>
                        <a:latin typeface="Calibri" panose="020F0502020204030204" pitchFamily="34" charset="0"/>
                      </a:endParaRPr>
                    </a:p>
                  </a:txBody>
                  <a:tcPr marL="4654" marR="4654" marT="4654" marB="0" anchor="ctr"/>
                </a:tc>
                <a:tc>
                  <a:txBody>
                    <a:bodyPr/>
                    <a:lstStyle/>
                    <a:p>
                      <a:pPr algn="l" fontAlgn="ctr"/>
                      <a:r>
                        <a:rPr lang="en-US" sz="1400" u="none" strike="noStrike" dirty="0">
                          <a:effectLst/>
                        </a:rPr>
                        <a:t>Data visualization, reporting, trend analysis</a:t>
                      </a:r>
                      <a:endParaRPr lang="en-US" sz="1400" b="0" i="0" u="none" strike="noStrike" dirty="0">
                        <a:solidFill>
                          <a:srgbClr val="000000"/>
                        </a:solidFill>
                        <a:effectLst/>
                        <a:latin typeface="Calibri" panose="020F0502020204030204" pitchFamily="34" charset="0"/>
                      </a:endParaRPr>
                    </a:p>
                  </a:txBody>
                  <a:tcPr marL="4654" marR="4654" marT="4654" marB="0" anchor="ctr"/>
                </a:tc>
                <a:tc>
                  <a:txBody>
                    <a:bodyPr/>
                    <a:lstStyle/>
                    <a:p>
                      <a:pPr algn="l" fontAlgn="ctr"/>
                      <a:r>
                        <a:rPr lang="en-US" sz="1400" u="none" strike="noStrike" dirty="0">
                          <a:effectLst/>
                        </a:rPr>
                        <a:t>Statistical modeling, machine learning, predictive analytics</a:t>
                      </a:r>
                      <a:endParaRPr lang="en-US" sz="1400" b="0" i="0" u="none" strike="noStrike" dirty="0">
                        <a:solidFill>
                          <a:srgbClr val="000000"/>
                        </a:solidFill>
                        <a:effectLst/>
                        <a:latin typeface="Calibri" panose="020F0502020204030204" pitchFamily="34" charset="0"/>
                      </a:endParaRPr>
                    </a:p>
                  </a:txBody>
                  <a:tcPr marL="4654" marR="4654" marT="4654" marB="0" anchor="ctr"/>
                </a:tc>
                <a:extLst>
                  <a:ext uri="{0D108BD9-81ED-4DB2-BD59-A6C34878D82A}">
                    <a16:rowId xmlns:a16="http://schemas.microsoft.com/office/drawing/2014/main" val="1622836039"/>
                  </a:ext>
                </a:extLst>
              </a:tr>
              <a:tr h="666796">
                <a:tc>
                  <a:txBody>
                    <a:bodyPr/>
                    <a:lstStyle/>
                    <a:p>
                      <a:pPr algn="l" fontAlgn="ctr"/>
                      <a:r>
                        <a:rPr lang="en-IN" sz="1400" b="1" u="none" strike="noStrike" dirty="0">
                          <a:effectLst/>
                        </a:rPr>
                        <a:t>Tools/Technologies</a:t>
                      </a:r>
                      <a:endParaRPr lang="en-IN" sz="1400" b="1" i="0" u="none" strike="noStrike" dirty="0">
                        <a:solidFill>
                          <a:srgbClr val="000000"/>
                        </a:solidFill>
                        <a:effectLst/>
                        <a:latin typeface="Calibri" panose="020F0502020204030204" pitchFamily="34" charset="0"/>
                      </a:endParaRPr>
                    </a:p>
                  </a:txBody>
                  <a:tcPr marL="4654" marR="4654" marT="4654" marB="0" anchor="ctr"/>
                </a:tc>
                <a:tc>
                  <a:txBody>
                    <a:bodyPr/>
                    <a:lstStyle/>
                    <a:p>
                      <a:pPr algn="l" fontAlgn="ctr"/>
                      <a:r>
                        <a:rPr lang="en-IN" sz="1400" u="none" strike="noStrike">
                          <a:effectLst/>
                        </a:rPr>
                        <a:t>SQL, Python, Spark, Hadoop, Kafka, Airflow, AWS, GCP</a:t>
                      </a:r>
                      <a:endParaRPr lang="en-IN" sz="1400" b="0" i="0" u="none" strike="noStrike">
                        <a:solidFill>
                          <a:srgbClr val="000000"/>
                        </a:solidFill>
                        <a:effectLst/>
                        <a:latin typeface="Calibri" panose="020F0502020204030204" pitchFamily="34" charset="0"/>
                      </a:endParaRPr>
                    </a:p>
                  </a:txBody>
                  <a:tcPr marL="4654" marR="4654" marT="4654" marB="0" anchor="ctr"/>
                </a:tc>
                <a:tc>
                  <a:txBody>
                    <a:bodyPr/>
                    <a:lstStyle/>
                    <a:p>
                      <a:pPr algn="l" fontAlgn="ctr"/>
                      <a:r>
                        <a:rPr lang="en-US" sz="1400" u="none" strike="noStrike" dirty="0">
                          <a:effectLst/>
                        </a:rPr>
                        <a:t>Excel, SQL, Tableau, Power BI, Python (basic), R (basic)</a:t>
                      </a:r>
                      <a:endParaRPr lang="en-US" sz="1400" b="0" i="0" u="none" strike="noStrike" dirty="0">
                        <a:solidFill>
                          <a:srgbClr val="000000"/>
                        </a:solidFill>
                        <a:effectLst/>
                        <a:latin typeface="Calibri" panose="020F0502020204030204" pitchFamily="34" charset="0"/>
                      </a:endParaRPr>
                    </a:p>
                  </a:txBody>
                  <a:tcPr marL="4654" marR="4654" marT="4654" marB="0" anchor="ctr"/>
                </a:tc>
                <a:tc>
                  <a:txBody>
                    <a:bodyPr/>
                    <a:lstStyle/>
                    <a:p>
                      <a:pPr algn="l" fontAlgn="ctr"/>
                      <a:r>
                        <a:rPr lang="en-IN" sz="1400" u="none" strike="noStrike" dirty="0">
                          <a:effectLst/>
                        </a:rPr>
                        <a:t>Python, R, TensorFlow, </a:t>
                      </a:r>
                      <a:r>
                        <a:rPr lang="en-IN" sz="1400" u="none" strike="noStrike" dirty="0" err="1">
                          <a:effectLst/>
                        </a:rPr>
                        <a:t>PyTorch</a:t>
                      </a:r>
                      <a:r>
                        <a:rPr lang="en-IN" sz="1400" u="none" strike="noStrike" dirty="0">
                          <a:effectLst/>
                        </a:rPr>
                        <a:t>, Scikit-learn, </a:t>
                      </a:r>
                      <a:r>
                        <a:rPr lang="en-IN" sz="1400" u="none" strike="noStrike" dirty="0" err="1">
                          <a:effectLst/>
                        </a:rPr>
                        <a:t>Jupyter</a:t>
                      </a:r>
                      <a:r>
                        <a:rPr lang="en-IN" sz="1400" u="none" strike="noStrike" dirty="0">
                          <a:effectLst/>
                        </a:rPr>
                        <a:t>, SQL</a:t>
                      </a:r>
                      <a:endParaRPr lang="en-IN" sz="1400" b="0" i="0" u="none" strike="noStrike" dirty="0">
                        <a:solidFill>
                          <a:srgbClr val="000000"/>
                        </a:solidFill>
                        <a:effectLst/>
                        <a:latin typeface="Calibri" panose="020F0502020204030204" pitchFamily="34" charset="0"/>
                      </a:endParaRPr>
                    </a:p>
                  </a:txBody>
                  <a:tcPr marL="4654" marR="4654" marT="4654" marB="0" anchor="ctr"/>
                </a:tc>
                <a:extLst>
                  <a:ext uri="{0D108BD9-81ED-4DB2-BD59-A6C34878D82A}">
                    <a16:rowId xmlns:a16="http://schemas.microsoft.com/office/drawing/2014/main" val="1253770158"/>
                  </a:ext>
                </a:extLst>
              </a:tr>
              <a:tr h="666796">
                <a:tc>
                  <a:txBody>
                    <a:bodyPr/>
                    <a:lstStyle/>
                    <a:p>
                      <a:pPr algn="l" fontAlgn="ctr"/>
                      <a:r>
                        <a:rPr lang="en-IN" sz="1400" b="1" u="none" strike="noStrike" dirty="0">
                          <a:effectLst/>
                        </a:rPr>
                        <a:t>Data Handling</a:t>
                      </a:r>
                      <a:endParaRPr lang="en-IN" sz="1400" b="1" i="0" u="none" strike="noStrike" dirty="0">
                        <a:solidFill>
                          <a:srgbClr val="000000"/>
                        </a:solidFill>
                        <a:effectLst/>
                        <a:latin typeface="Calibri" panose="020F0502020204030204" pitchFamily="34" charset="0"/>
                      </a:endParaRPr>
                    </a:p>
                  </a:txBody>
                  <a:tcPr marL="4654" marR="4654" marT="4654" marB="0" anchor="ctr"/>
                </a:tc>
                <a:tc>
                  <a:txBody>
                    <a:bodyPr/>
                    <a:lstStyle/>
                    <a:p>
                      <a:pPr algn="l" fontAlgn="ctr"/>
                      <a:r>
                        <a:rPr lang="en-US" sz="1400" u="none" strike="noStrike">
                          <a:effectLst/>
                        </a:rPr>
                        <a:t>Works with raw, unstructured or semi-structured data</a:t>
                      </a:r>
                      <a:endParaRPr lang="en-US" sz="1400" b="0" i="0" u="none" strike="noStrike">
                        <a:solidFill>
                          <a:srgbClr val="000000"/>
                        </a:solidFill>
                        <a:effectLst/>
                        <a:latin typeface="Calibri" panose="020F0502020204030204" pitchFamily="34" charset="0"/>
                      </a:endParaRPr>
                    </a:p>
                  </a:txBody>
                  <a:tcPr marL="4654" marR="4654" marT="4654" marB="0" anchor="ctr"/>
                </a:tc>
                <a:tc>
                  <a:txBody>
                    <a:bodyPr/>
                    <a:lstStyle/>
                    <a:p>
                      <a:pPr algn="l" fontAlgn="ctr"/>
                      <a:r>
                        <a:rPr lang="en-US" sz="1400" u="none" strike="noStrike" dirty="0">
                          <a:effectLst/>
                        </a:rPr>
                        <a:t>Works with cleaned, processed data</a:t>
                      </a:r>
                      <a:endParaRPr lang="en-US" sz="1400" b="0" i="0" u="none" strike="noStrike" dirty="0">
                        <a:solidFill>
                          <a:srgbClr val="000000"/>
                        </a:solidFill>
                        <a:effectLst/>
                        <a:latin typeface="Calibri" panose="020F0502020204030204" pitchFamily="34" charset="0"/>
                      </a:endParaRPr>
                    </a:p>
                  </a:txBody>
                  <a:tcPr marL="4654" marR="4654" marT="4654" marB="0" anchor="ctr"/>
                </a:tc>
                <a:tc>
                  <a:txBody>
                    <a:bodyPr/>
                    <a:lstStyle/>
                    <a:p>
                      <a:pPr algn="l" fontAlgn="ctr"/>
                      <a:r>
                        <a:rPr lang="en-US" sz="1400" u="none" strike="noStrike" dirty="0">
                          <a:effectLst/>
                        </a:rPr>
                        <a:t>Uses curated datasets and performs deep analysis or modeling</a:t>
                      </a:r>
                      <a:endParaRPr lang="en-US" sz="1400" b="0" i="0" u="none" strike="noStrike" dirty="0">
                        <a:solidFill>
                          <a:srgbClr val="000000"/>
                        </a:solidFill>
                        <a:effectLst/>
                        <a:latin typeface="Calibri" panose="020F0502020204030204" pitchFamily="34" charset="0"/>
                      </a:endParaRPr>
                    </a:p>
                  </a:txBody>
                  <a:tcPr marL="4654" marR="4654" marT="4654" marB="0" anchor="ctr"/>
                </a:tc>
                <a:extLst>
                  <a:ext uri="{0D108BD9-81ED-4DB2-BD59-A6C34878D82A}">
                    <a16:rowId xmlns:a16="http://schemas.microsoft.com/office/drawing/2014/main" val="3132785181"/>
                  </a:ext>
                </a:extLst>
              </a:tr>
              <a:tr h="887457">
                <a:tc>
                  <a:txBody>
                    <a:bodyPr/>
                    <a:lstStyle/>
                    <a:p>
                      <a:pPr algn="l" fontAlgn="ctr"/>
                      <a:r>
                        <a:rPr lang="en-IN" sz="1400" b="1" u="none" strike="noStrike" dirty="0">
                          <a:effectLst/>
                        </a:rPr>
                        <a:t>Skills Required</a:t>
                      </a:r>
                      <a:endParaRPr lang="en-IN" sz="1400" b="1" i="0" u="none" strike="noStrike" dirty="0">
                        <a:solidFill>
                          <a:srgbClr val="000000"/>
                        </a:solidFill>
                        <a:effectLst/>
                        <a:latin typeface="Calibri" panose="020F0502020204030204" pitchFamily="34" charset="0"/>
                      </a:endParaRPr>
                    </a:p>
                  </a:txBody>
                  <a:tcPr marL="4654" marR="4654" marT="4654" marB="0" anchor="ctr"/>
                </a:tc>
                <a:tc>
                  <a:txBody>
                    <a:bodyPr/>
                    <a:lstStyle/>
                    <a:p>
                      <a:pPr algn="l" fontAlgn="ctr"/>
                      <a:r>
                        <a:rPr lang="en-US" sz="1400" u="none" strike="noStrike">
                          <a:effectLst/>
                        </a:rPr>
                        <a:t>Programming, cloud platforms, database management, data warehousing</a:t>
                      </a:r>
                      <a:endParaRPr lang="en-US" sz="1400" b="0" i="0" u="none" strike="noStrike">
                        <a:solidFill>
                          <a:srgbClr val="000000"/>
                        </a:solidFill>
                        <a:effectLst/>
                        <a:latin typeface="Calibri" panose="020F0502020204030204" pitchFamily="34" charset="0"/>
                      </a:endParaRPr>
                    </a:p>
                  </a:txBody>
                  <a:tcPr marL="4654" marR="4654" marT="4654" marB="0" anchor="ctr"/>
                </a:tc>
                <a:tc>
                  <a:txBody>
                    <a:bodyPr/>
                    <a:lstStyle/>
                    <a:p>
                      <a:pPr algn="l" fontAlgn="ctr"/>
                      <a:r>
                        <a:rPr lang="en-US" sz="1400" u="none" strike="noStrike" dirty="0">
                          <a:effectLst/>
                        </a:rPr>
                        <a:t>Analytical thinking, SQL, dashboards, communication</a:t>
                      </a:r>
                      <a:endParaRPr lang="en-US" sz="1400" b="0" i="0" u="none" strike="noStrike" dirty="0">
                        <a:solidFill>
                          <a:srgbClr val="000000"/>
                        </a:solidFill>
                        <a:effectLst/>
                        <a:latin typeface="Calibri" panose="020F0502020204030204" pitchFamily="34" charset="0"/>
                      </a:endParaRPr>
                    </a:p>
                  </a:txBody>
                  <a:tcPr marL="4654" marR="4654" marT="4654" marB="0" anchor="ctr"/>
                </a:tc>
                <a:tc>
                  <a:txBody>
                    <a:bodyPr/>
                    <a:lstStyle/>
                    <a:p>
                      <a:pPr algn="l" fontAlgn="ctr"/>
                      <a:r>
                        <a:rPr lang="en-US" sz="1400" u="none" strike="noStrike" dirty="0">
                          <a:effectLst/>
                        </a:rPr>
                        <a:t>Machine learning, statistics, domain expertise, programming</a:t>
                      </a:r>
                      <a:endParaRPr lang="en-US" sz="1400" b="0" i="0" u="none" strike="noStrike" dirty="0">
                        <a:solidFill>
                          <a:srgbClr val="000000"/>
                        </a:solidFill>
                        <a:effectLst/>
                        <a:latin typeface="Calibri" panose="020F0502020204030204" pitchFamily="34" charset="0"/>
                      </a:endParaRPr>
                    </a:p>
                  </a:txBody>
                  <a:tcPr marL="4654" marR="4654" marT="4654" marB="0" anchor="ctr"/>
                </a:tc>
                <a:extLst>
                  <a:ext uri="{0D108BD9-81ED-4DB2-BD59-A6C34878D82A}">
                    <a16:rowId xmlns:a16="http://schemas.microsoft.com/office/drawing/2014/main" val="2946895902"/>
                  </a:ext>
                </a:extLst>
              </a:tr>
              <a:tr h="480098">
                <a:tc>
                  <a:txBody>
                    <a:bodyPr/>
                    <a:lstStyle/>
                    <a:p>
                      <a:pPr algn="l" fontAlgn="ctr"/>
                      <a:r>
                        <a:rPr lang="en-IN" sz="1400" b="1" u="none" strike="noStrike" dirty="0">
                          <a:effectLst/>
                        </a:rPr>
                        <a:t>Output</a:t>
                      </a:r>
                      <a:endParaRPr lang="en-IN" sz="1400" b="1" i="0" u="none" strike="noStrike" dirty="0">
                        <a:solidFill>
                          <a:srgbClr val="000000"/>
                        </a:solidFill>
                        <a:effectLst/>
                        <a:latin typeface="Calibri" panose="020F0502020204030204" pitchFamily="34" charset="0"/>
                      </a:endParaRPr>
                    </a:p>
                  </a:txBody>
                  <a:tcPr marL="4654" marR="4654" marT="4654" marB="0" anchor="ctr"/>
                </a:tc>
                <a:tc>
                  <a:txBody>
                    <a:bodyPr/>
                    <a:lstStyle/>
                    <a:p>
                      <a:pPr algn="l" fontAlgn="ctr"/>
                      <a:r>
                        <a:rPr lang="en-US" sz="1400" u="none" strike="noStrike">
                          <a:effectLst/>
                        </a:rPr>
                        <a:t>Scalable data pipelines, data lakes/warehouses</a:t>
                      </a:r>
                      <a:endParaRPr lang="en-US" sz="1400" b="0" i="0" u="none" strike="noStrike">
                        <a:solidFill>
                          <a:srgbClr val="000000"/>
                        </a:solidFill>
                        <a:effectLst/>
                        <a:latin typeface="Calibri" panose="020F0502020204030204" pitchFamily="34" charset="0"/>
                      </a:endParaRPr>
                    </a:p>
                  </a:txBody>
                  <a:tcPr marL="4654" marR="4654" marT="4654" marB="0" anchor="ctr"/>
                </a:tc>
                <a:tc>
                  <a:txBody>
                    <a:bodyPr/>
                    <a:lstStyle/>
                    <a:p>
                      <a:pPr algn="l" fontAlgn="ctr"/>
                      <a:r>
                        <a:rPr lang="en-IN" sz="1400" u="none" strike="noStrike">
                          <a:effectLst/>
                        </a:rPr>
                        <a:t>Dashboards, reports, summaries</a:t>
                      </a:r>
                      <a:endParaRPr lang="en-IN" sz="1400" b="0" i="0" u="none" strike="noStrike">
                        <a:solidFill>
                          <a:srgbClr val="000000"/>
                        </a:solidFill>
                        <a:effectLst/>
                        <a:latin typeface="Calibri" panose="020F0502020204030204" pitchFamily="34" charset="0"/>
                      </a:endParaRPr>
                    </a:p>
                  </a:txBody>
                  <a:tcPr marL="4654" marR="4654" marT="4654" marB="0" anchor="ctr"/>
                </a:tc>
                <a:tc>
                  <a:txBody>
                    <a:bodyPr/>
                    <a:lstStyle/>
                    <a:p>
                      <a:pPr algn="l" fontAlgn="ctr"/>
                      <a:r>
                        <a:rPr lang="en-US" sz="1400" u="none" strike="noStrike" dirty="0">
                          <a:effectLst/>
                        </a:rPr>
                        <a:t>Predictive models, AI/ML solutions, data-driven strategies</a:t>
                      </a:r>
                      <a:endParaRPr lang="en-US" sz="1400" b="0" i="0" u="none" strike="noStrike" dirty="0">
                        <a:solidFill>
                          <a:srgbClr val="000000"/>
                        </a:solidFill>
                        <a:effectLst/>
                        <a:latin typeface="Calibri" panose="020F0502020204030204" pitchFamily="34" charset="0"/>
                      </a:endParaRPr>
                    </a:p>
                  </a:txBody>
                  <a:tcPr marL="4654" marR="4654" marT="4654" marB="0" anchor="ctr"/>
                </a:tc>
                <a:extLst>
                  <a:ext uri="{0D108BD9-81ED-4DB2-BD59-A6C34878D82A}">
                    <a16:rowId xmlns:a16="http://schemas.microsoft.com/office/drawing/2014/main" val="3954818145"/>
                  </a:ext>
                </a:extLst>
              </a:tr>
              <a:tr h="476465">
                <a:tc>
                  <a:txBody>
                    <a:bodyPr/>
                    <a:lstStyle/>
                    <a:p>
                      <a:pPr algn="l" fontAlgn="ctr"/>
                      <a:r>
                        <a:rPr lang="en-IN" sz="1400" b="1" u="none" strike="noStrike" dirty="0">
                          <a:effectLst/>
                        </a:rPr>
                        <a:t>Educational Background</a:t>
                      </a:r>
                      <a:endParaRPr lang="en-IN" sz="1400" b="1" i="0" u="none" strike="noStrike" dirty="0">
                        <a:solidFill>
                          <a:srgbClr val="000000"/>
                        </a:solidFill>
                        <a:effectLst/>
                        <a:latin typeface="Calibri" panose="020F0502020204030204" pitchFamily="34" charset="0"/>
                      </a:endParaRPr>
                    </a:p>
                  </a:txBody>
                  <a:tcPr marL="4654" marR="4654" marT="4654" marB="0" anchor="ctr"/>
                </a:tc>
                <a:tc>
                  <a:txBody>
                    <a:bodyPr/>
                    <a:lstStyle/>
                    <a:p>
                      <a:pPr algn="l" fontAlgn="ctr"/>
                      <a:r>
                        <a:rPr lang="en-IN" sz="1400" u="none" strike="noStrike">
                          <a:effectLst/>
                        </a:rPr>
                        <a:t>Computer Science, IT, Engineering</a:t>
                      </a:r>
                      <a:endParaRPr lang="en-IN" sz="1400" b="0" i="0" u="none" strike="noStrike">
                        <a:solidFill>
                          <a:srgbClr val="000000"/>
                        </a:solidFill>
                        <a:effectLst/>
                        <a:latin typeface="Calibri" panose="020F0502020204030204" pitchFamily="34" charset="0"/>
                      </a:endParaRPr>
                    </a:p>
                  </a:txBody>
                  <a:tcPr marL="4654" marR="4654" marT="4654" marB="0" anchor="ctr"/>
                </a:tc>
                <a:tc>
                  <a:txBody>
                    <a:bodyPr/>
                    <a:lstStyle/>
                    <a:p>
                      <a:pPr algn="l" fontAlgn="ctr"/>
                      <a:r>
                        <a:rPr lang="en-US" sz="1400" u="none" strike="noStrike">
                          <a:effectLst/>
                        </a:rPr>
                        <a:t>Business, Economics, Statistics, Computer Science</a:t>
                      </a:r>
                      <a:endParaRPr lang="en-US" sz="1400" b="0" i="0" u="none" strike="noStrike">
                        <a:solidFill>
                          <a:srgbClr val="000000"/>
                        </a:solidFill>
                        <a:effectLst/>
                        <a:latin typeface="Calibri" panose="020F0502020204030204" pitchFamily="34" charset="0"/>
                      </a:endParaRPr>
                    </a:p>
                  </a:txBody>
                  <a:tcPr marL="4654" marR="4654" marT="4654" marB="0" anchor="ctr"/>
                </a:tc>
                <a:tc>
                  <a:txBody>
                    <a:bodyPr/>
                    <a:lstStyle/>
                    <a:p>
                      <a:pPr algn="l" fontAlgn="ctr"/>
                      <a:r>
                        <a:rPr lang="en-US" sz="1400" u="none" strike="noStrike" dirty="0">
                          <a:effectLst/>
                        </a:rPr>
                        <a:t>Mathematics, Statistics, Computer Science, Data Science</a:t>
                      </a:r>
                      <a:endParaRPr lang="en-US" sz="1400" b="0" i="0" u="none" strike="noStrike" dirty="0">
                        <a:solidFill>
                          <a:srgbClr val="000000"/>
                        </a:solidFill>
                        <a:effectLst/>
                        <a:latin typeface="Calibri" panose="020F0502020204030204" pitchFamily="34" charset="0"/>
                      </a:endParaRPr>
                    </a:p>
                  </a:txBody>
                  <a:tcPr marL="4654" marR="4654" marT="4654" marB="0" anchor="ctr"/>
                </a:tc>
                <a:extLst>
                  <a:ext uri="{0D108BD9-81ED-4DB2-BD59-A6C34878D82A}">
                    <a16:rowId xmlns:a16="http://schemas.microsoft.com/office/drawing/2014/main" val="4003652980"/>
                  </a:ext>
                </a:extLst>
              </a:tr>
              <a:tr h="666796">
                <a:tc>
                  <a:txBody>
                    <a:bodyPr/>
                    <a:lstStyle/>
                    <a:p>
                      <a:pPr algn="l" fontAlgn="ctr"/>
                      <a:r>
                        <a:rPr lang="en-IN" sz="1400" b="1" u="none" strike="noStrike" dirty="0">
                          <a:effectLst/>
                        </a:rPr>
                        <a:t>Goal</a:t>
                      </a:r>
                      <a:endParaRPr lang="en-IN" sz="1400" b="1" i="0" u="none" strike="noStrike" dirty="0">
                        <a:solidFill>
                          <a:srgbClr val="000000"/>
                        </a:solidFill>
                        <a:effectLst/>
                        <a:latin typeface="Calibri" panose="020F0502020204030204" pitchFamily="34" charset="0"/>
                      </a:endParaRPr>
                    </a:p>
                  </a:txBody>
                  <a:tcPr marL="4654" marR="4654" marT="4654" marB="0" anchor="ctr"/>
                </a:tc>
                <a:tc>
                  <a:txBody>
                    <a:bodyPr/>
                    <a:lstStyle/>
                    <a:p>
                      <a:pPr algn="l" fontAlgn="ctr"/>
                      <a:r>
                        <a:rPr lang="en-US" sz="1400" u="none" strike="noStrike">
                          <a:effectLst/>
                        </a:rPr>
                        <a:t>Ensure reliable, accessible, and clean data</a:t>
                      </a:r>
                      <a:endParaRPr lang="en-US" sz="1400" b="0" i="0" u="none" strike="noStrike">
                        <a:solidFill>
                          <a:srgbClr val="000000"/>
                        </a:solidFill>
                        <a:effectLst/>
                        <a:latin typeface="Calibri" panose="020F0502020204030204" pitchFamily="34" charset="0"/>
                      </a:endParaRPr>
                    </a:p>
                  </a:txBody>
                  <a:tcPr marL="4654" marR="4654" marT="4654" marB="0" anchor="ctr"/>
                </a:tc>
                <a:tc>
                  <a:txBody>
                    <a:bodyPr/>
                    <a:lstStyle/>
                    <a:p>
                      <a:pPr algn="l" fontAlgn="ctr"/>
                      <a:r>
                        <a:rPr lang="en-US" sz="1400" u="none" strike="noStrike">
                          <a:effectLst/>
                        </a:rPr>
                        <a:t>Provide data-driven insights for decision making</a:t>
                      </a:r>
                      <a:endParaRPr lang="en-US" sz="1400" b="0" i="0" u="none" strike="noStrike">
                        <a:solidFill>
                          <a:srgbClr val="000000"/>
                        </a:solidFill>
                        <a:effectLst/>
                        <a:latin typeface="Calibri" panose="020F0502020204030204" pitchFamily="34" charset="0"/>
                      </a:endParaRPr>
                    </a:p>
                  </a:txBody>
                  <a:tcPr marL="4654" marR="4654" marT="4654" marB="0" anchor="ctr"/>
                </a:tc>
                <a:tc>
                  <a:txBody>
                    <a:bodyPr/>
                    <a:lstStyle/>
                    <a:p>
                      <a:pPr algn="l" fontAlgn="ctr"/>
                      <a:r>
                        <a:rPr lang="en-US" sz="1400" u="none" strike="noStrike" dirty="0">
                          <a:effectLst/>
                        </a:rPr>
                        <a:t>Discover trends, build models to solve complex problems</a:t>
                      </a:r>
                      <a:endParaRPr lang="en-US" sz="1400" b="0" i="0" u="none" strike="noStrike" dirty="0">
                        <a:solidFill>
                          <a:srgbClr val="000000"/>
                        </a:solidFill>
                        <a:effectLst/>
                        <a:latin typeface="Calibri" panose="020F0502020204030204" pitchFamily="34" charset="0"/>
                      </a:endParaRPr>
                    </a:p>
                  </a:txBody>
                  <a:tcPr marL="4654" marR="4654" marT="4654" marB="0" anchor="ctr"/>
                </a:tc>
                <a:extLst>
                  <a:ext uri="{0D108BD9-81ED-4DB2-BD59-A6C34878D82A}">
                    <a16:rowId xmlns:a16="http://schemas.microsoft.com/office/drawing/2014/main" val="4178700295"/>
                  </a:ext>
                </a:extLst>
              </a:tr>
            </a:tbl>
          </a:graphicData>
        </a:graphic>
      </p:graphicFrame>
    </p:spTree>
    <p:extLst>
      <p:ext uri="{BB962C8B-B14F-4D97-AF65-F5344CB8AC3E}">
        <p14:creationId xmlns:p14="http://schemas.microsoft.com/office/powerpoint/2010/main" val="3703339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0BF22-6089-D822-EA23-8632447DCFA3}"/>
              </a:ext>
            </a:extLst>
          </p:cNvPr>
          <p:cNvSpPr>
            <a:spLocks noGrp="1"/>
          </p:cNvSpPr>
          <p:nvPr>
            <p:ph type="title"/>
          </p:nvPr>
        </p:nvSpPr>
        <p:spPr/>
        <p:txBody>
          <a:bodyPr/>
          <a:lstStyle/>
          <a:p>
            <a:r>
              <a:rPr lang="en-IN" dirty="0"/>
              <a:t>ETL Process in Data Science </a:t>
            </a:r>
            <a:br>
              <a:rPr lang="en-IN" dirty="0"/>
            </a:br>
            <a:endParaRPr lang="en-IN" dirty="0"/>
          </a:p>
        </p:txBody>
      </p:sp>
      <p:sp>
        <p:nvSpPr>
          <p:cNvPr id="3" name="Text Placeholder 2">
            <a:extLst>
              <a:ext uri="{FF2B5EF4-FFF2-40B4-BE49-F238E27FC236}">
                <a16:creationId xmlns:a16="http://schemas.microsoft.com/office/drawing/2014/main" id="{2E223FF2-8FDE-D600-4E0B-107119CB7AE8}"/>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6C52D1EF-E99D-42F0-CAC1-6A5DAD8CA22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12</a:t>
            </a:fld>
            <a:endParaRPr lang="en-IN"/>
          </a:p>
        </p:txBody>
      </p:sp>
      <p:pic>
        <p:nvPicPr>
          <p:cNvPr id="6" name="Picture 5">
            <a:extLst>
              <a:ext uri="{FF2B5EF4-FFF2-40B4-BE49-F238E27FC236}">
                <a16:creationId xmlns:a16="http://schemas.microsoft.com/office/drawing/2014/main" id="{6F3CC631-5A94-6E3A-3DCE-D997F7C72A91}"/>
              </a:ext>
            </a:extLst>
          </p:cNvPr>
          <p:cNvPicPr>
            <a:picLocks noChangeAspect="1"/>
          </p:cNvPicPr>
          <p:nvPr/>
        </p:nvPicPr>
        <p:blipFill>
          <a:blip r:embed="rId2"/>
          <a:stretch>
            <a:fillRect/>
          </a:stretch>
        </p:blipFill>
        <p:spPr>
          <a:xfrm>
            <a:off x="583234" y="1690687"/>
            <a:ext cx="11339165" cy="4486275"/>
          </a:xfrm>
          <a:prstGeom prst="rect">
            <a:avLst/>
          </a:prstGeom>
        </p:spPr>
      </p:pic>
    </p:spTree>
    <p:extLst>
      <p:ext uri="{BB962C8B-B14F-4D97-AF65-F5344CB8AC3E}">
        <p14:creationId xmlns:p14="http://schemas.microsoft.com/office/powerpoint/2010/main" val="37539315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EDA5D38-6F45-5093-7B19-A0F9625046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13</a:t>
            </a:fld>
            <a:endParaRPr lang="en-IN"/>
          </a:p>
        </p:txBody>
      </p:sp>
      <p:pic>
        <p:nvPicPr>
          <p:cNvPr id="6" name="Picture 5">
            <a:extLst>
              <a:ext uri="{FF2B5EF4-FFF2-40B4-BE49-F238E27FC236}">
                <a16:creationId xmlns:a16="http://schemas.microsoft.com/office/drawing/2014/main" id="{3EF09A95-9420-4C2E-3565-E4FF0C8FEFE2}"/>
              </a:ext>
            </a:extLst>
          </p:cNvPr>
          <p:cNvPicPr>
            <a:picLocks noChangeAspect="1"/>
          </p:cNvPicPr>
          <p:nvPr/>
        </p:nvPicPr>
        <p:blipFill>
          <a:blip r:embed="rId2"/>
          <a:stretch>
            <a:fillRect/>
          </a:stretch>
        </p:blipFill>
        <p:spPr>
          <a:xfrm>
            <a:off x="324274" y="136525"/>
            <a:ext cx="9744399" cy="5771598"/>
          </a:xfrm>
          <a:prstGeom prst="rect">
            <a:avLst/>
          </a:prstGeom>
        </p:spPr>
      </p:pic>
    </p:spTree>
    <p:extLst>
      <p:ext uri="{BB962C8B-B14F-4D97-AF65-F5344CB8AC3E}">
        <p14:creationId xmlns:p14="http://schemas.microsoft.com/office/powerpoint/2010/main" val="3158098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9FCA5B1-D4D5-CFFC-1C68-A7690608159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14</a:t>
            </a:fld>
            <a:endParaRPr lang="en-IN"/>
          </a:p>
        </p:txBody>
      </p:sp>
      <p:pic>
        <p:nvPicPr>
          <p:cNvPr id="6" name="Picture 5">
            <a:extLst>
              <a:ext uri="{FF2B5EF4-FFF2-40B4-BE49-F238E27FC236}">
                <a16:creationId xmlns:a16="http://schemas.microsoft.com/office/drawing/2014/main" id="{CAB375FB-B80F-0F25-E82B-127C81FFE675}"/>
              </a:ext>
            </a:extLst>
          </p:cNvPr>
          <p:cNvPicPr>
            <a:picLocks noChangeAspect="1"/>
          </p:cNvPicPr>
          <p:nvPr/>
        </p:nvPicPr>
        <p:blipFill>
          <a:blip r:embed="rId2"/>
          <a:stretch>
            <a:fillRect/>
          </a:stretch>
        </p:blipFill>
        <p:spPr>
          <a:xfrm>
            <a:off x="403875" y="411659"/>
            <a:ext cx="9192188" cy="4957782"/>
          </a:xfrm>
          <a:prstGeom prst="rect">
            <a:avLst/>
          </a:prstGeom>
        </p:spPr>
      </p:pic>
    </p:spTree>
    <p:extLst>
      <p:ext uri="{BB962C8B-B14F-4D97-AF65-F5344CB8AC3E}">
        <p14:creationId xmlns:p14="http://schemas.microsoft.com/office/powerpoint/2010/main" val="1275402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29304E7-2FA1-8DAC-38C7-8DB3C0DDBDC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15</a:t>
            </a:fld>
            <a:endParaRPr lang="en-IN"/>
          </a:p>
        </p:txBody>
      </p:sp>
      <p:pic>
        <p:nvPicPr>
          <p:cNvPr id="6" name="Picture 5">
            <a:extLst>
              <a:ext uri="{FF2B5EF4-FFF2-40B4-BE49-F238E27FC236}">
                <a16:creationId xmlns:a16="http://schemas.microsoft.com/office/drawing/2014/main" id="{1A3EAFB6-C5FF-FC43-BB92-46B51BD6AC20}"/>
              </a:ext>
            </a:extLst>
          </p:cNvPr>
          <p:cNvPicPr>
            <a:picLocks noChangeAspect="1"/>
          </p:cNvPicPr>
          <p:nvPr/>
        </p:nvPicPr>
        <p:blipFill>
          <a:blip r:embed="rId2"/>
          <a:stretch>
            <a:fillRect/>
          </a:stretch>
        </p:blipFill>
        <p:spPr>
          <a:xfrm>
            <a:off x="554798" y="215758"/>
            <a:ext cx="2904887" cy="5974422"/>
          </a:xfrm>
          <a:prstGeom prst="rect">
            <a:avLst/>
          </a:prstGeom>
        </p:spPr>
      </p:pic>
      <p:sp>
        <p:nvSpPr>
          <p:cNvPr id="7" name="TextBox 6">
            <a:extLst>
              <a:ext uri="{FF2B5EF4-FFF2-40B4-BE49-F238E27FC236}">
                <a16:creationId xmlns:a16="http://schemas.microsoft.com/office/drawing/2014/main" id="{970ADF1F-296E-70BD-8768-7F4AB38FB084}"/>
              </a:ext>
            </a:extLst>
          </p:cNvPr>
          <p:cNvSpPr txBox="1"/>
          <p:nvPr/>
        </p:nvSpPr>
        <p:spPr>
          <a:xfrm>
            <a:off x="4656893" y="888008"/>
            <a:ext cx="5688282" cy="954107"/>
          </a:xfrm>
          <a:prstGeom prst="rect">
            <a:avLst/>
          </a:prstGeom>
          <a:noFill/>
        </p:spPr>
        <p:txBody>
          <a:bodyPr wrap="square" rtlCol="0">
            <a:spAutoFit/>
          </a:bodyPr>
          <a:lstStyle/>
          <a:p>
            <a:pPr algn="just"/>
            <a:r>
              <a:rPr lang="en-IN" sz="2800" dirty="0">
                <a:solidFill>
                  <a:schemeClr val="bg1"/>
                </a:solidFill>
                <a:latin typeface="Times New Roman" panose="02020603050405020304" pitchFamily="18" charset="0"/>
                <a:cs typeface="Times New Roman" panose="02020603050405020304" pitchFamily="18" charset="0"/>
              </a:rPr>
              <a:t>Which store is performing best in term of  device and sales total</a:t>
            </a:r>
            <a:endParaRPr lang="en-IN" sz="2400" dirty="0">
              <a:solidFill>
                <a:schemeClr val="bg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D3B0D5A-8FC0-FF80-CE02-06443229382F}"/>
              </a:ext>
            </a:extLst>
          </p:cNvPr>
          <p:cNvSpPr txBox="1"/>
          <p:nvPr/>
        </p:nvSpPr>
        <p:spPr>
          <a:xfrm>
            <a:off x="4656893" y="2248862"/>
            <a:ext cx="5688282" cy="830997"/>
          </a:xfrm>
          <a:prstGeom prst="rect">
            <a:avLst/>
          </a:prstGeom>
          <a:noFill/>
        </p:spPr>
        <p:txBody>
          <a:bodyPr wrap="square" rtlCol="0">
            <a:spAutoFit/>
          </a:bodyPr>
          <a:lstStyle/>
          <a:p>
            <a:pPr algn="just"/>
            <a:r>
              <a:rPr lang="en-IN" sz="2400" dirty="0">
                <a:solidFill>
                  <a:schemeClr val="bg1"/>
                </a:solidFill>
                <a:latin typeface="Times New Roman" panose="02020603050405020304" pitchFamily="18" charset="0"/>
                <a:cs typeface="Times New Roman" panose="02020603050405020304" pitchFamily="18" charset="0"/>
              </a:rPr>
              <a:t>In terms of customer satisfactions which Store employee ranks  the best</a:t>
            </a:r>
          </a:p>
        </p:txBody>
      </p:sp>
      <p:sp>
        <p:nvSpPr>
          <p:cNvPr id="9" name="TextBox 8">
            <a:extLst>
              <a:ext uri="{FF2B5EF4-FFF2-40B4-BE49-F238E27FC236}">
                <a16:creationId xmlns:a16="http://schemas.microsoft.com/office/drawing/2014/main" id="{6D58F3BE-F8E1-2A77-5F69-8E08546419BB}"/>
              </a:ext>
            </a:extLst>
          </p:cNvPr>
          <p:cNvSpPr txBox="1"/>
          <p:nvPr/>
        </p:nvSpPr>
        <p:spPr>
          <a:xfrm>
            <a:off x="4656893" y="4184889"/>
            <a:ext cx="5688282" cy="1200329"/>
          </a:xfrm>
          <a:prstGeom prst="rect">
            <a:avLst/>
          </a:prstGeom>
          <a:noFill/>
        </p:spPr>
        <p:txBody>
          <a:bodyPr wrap="square" rtlCol="0">
            <a:spAutoFit/>
          </a:bodyPr>
          <a:lstStyle/>
          <a:p>
            <a:pPr algn="just"/>
            <a:r>
              <a:rPr lang="en-IN" sz="2400" dirty="0">
                <a:solidFill>
                  <a:schemeClr val="bg1"/>
                </a:solidFill>
                <a:latin typeface="Times New Roman" panose="02020603050405020304" pitchFamily="18" charset="0"/>
                <a:cs typeface="Times New Roman" panose="02020603050405020304" pitchFamily="18" charset="0"/>
              </a:rPr>
              <a:t>Holiday session is coming which region is going to have maximum traffic of customers?</a:t>
            </a:r>
          </a:p>
        </p:txBody>
      </p:sp>
    </p:spTree>
    <p:extLst>
      <p:ext uri="{BB962C8B-B14F-4D97-AF65-F5344CB8AC3E}">
        <p14:creationId xmlns:p14="http://schemas.microsoft.com/office/powerpoint/2010/main" val="2021120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017107-6892-B94A-33E6-17F814CA70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16</a:t>
            </a:fld>
            <a:endParaRPr lang="en-IN"/>
          </a:p>
        </p:txBody>
      </p:sp>
      <p:pic>
        <p:nvPicPr>
          <p:cNvPr id="6" name="Picture 5">
            <a:extLst>
              <a:ext uri="{FF2B5EF4-FFF2-40B4-BE49-F238E27FC236}">
                <a16:creationId xmlns:a16="http://schemas.microsoft.com/office/drawing/2014/main" id="{12D533EA-2AC1-780E-D615-3228D5F3649E}"/>
              </a:ext>
            </a:extLst>
          </p:cNvPr>
          <p:cNvPicPr>
            <a:picLocks noChangeAspect="1"/>
          </p:cNvPicPr>
          <p:nvPr/>
        </p:nvPicPr>
        <p:blipFill>
          <a:blip r:embed="rId2"/>
          <a:stretch>
            <a:fillRect/>
          </a:stretch>
        </p:blipFill>
        <p:spPr>
          <a:xfrm>
            <a:off x="412316" y="443009"/>
            <a:ext cx="10186020" cy="4906069"/>
          </a:xfrm>
          <a:prstGeom prst="rect">
            <a:avLst/>
          </a:prstGeom>
        </p:spPr>
      </p:pic>
    </p:spTree>
    <p:extLst>
      <p:ext uri="{BB962C8B-B14F-4D97-AF65-F5344CB8AC3E}">
        <p14:creationId xmlns:p14="http://schemas.microsoft.com/office/powerpoint/2010/main" val="534905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E3555E6-CEA2-7CF6-674A-A16D5F5DAE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17</a:t>
            </a:fld>
            <a:endParaRPr lang="en-IN"/>
          </a:p>
        </p:txBody>
      </p:sp>
      <p:pic>
        <p:nvPicPr>
          <p:cNvPr id="6" name="Picture 5">
            <a:extLst>
              <a:ext uri="{FF2B5EF4-FFF2-40B4-BE49-F238E27FC236}">
                <a16:creationId xmlns:a16="http://schemas.microsoft.com/office/drawing/2014/main" id="{C93A4B9F-1448-DB13-A826-2A324CD46DA6}"/>
              </a:ext>
            </a:extLst>
          </p:cNvPr>
          <p:cNvPicPr>
            <a:picLocks noChangeAspect="1"/>
          </p:cNvPicPr>
          <p:nvPr/>
        </p:nvPicPr>
        <p:blipFill>
          <a:blip r:embed="rId2"/>
          <a:stretch>
            <a:fillRect/>
          </a:stretch>
        </p:blipFill>
        <p:spPr>
          <a:xfrm>
            <a:off x="0" y="71138"/>
            <a:ext cx="12192000" cy="6400000"/>
          </a:xfrm>
          <a:prstGeom prst="rect">
            <a:avLst/>
          </a:prstGeom>
        </p:spPr>
      </p:pic>
    </p:spTree>
    <p:extLst>
      <p:ext uri="{BB962C8B-B14F-4D97-AF65-F5344CB8AC3E}">
        <p14:creationId xmlns:p14="http://schemas.microsoft.com/office/powerpoint/2010/main" val="1860474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17109D-23FE-F03F-C256-843DAFDCAFB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18</a:t>
            </a:fld>
            <a:endParaRPr lang="en-IN"/>
          </a:p>
        </p:txBody>
      </p:sp>
      <p:pic>
        <p:nvPicPr>
          <p:cNvPr id="6" name="Picture 5">
            <a:extLst>
              <a:ext uri="{FF2B5EF4-FFF2-40B4-BE49-F238E27FC236}">
                <a16:creationId xmlns:a16="http://schemas.microsoft.com/office/drawing/2014/main" id="{812055EC-37EF-4DEC-E45A-FD0971DEB7BD}"/>
              </a:ext>
            </a:extLst>
          </p:cNvPr>
          <p:cNvPicPr>
            <a:picLocks noChangeAspect="1"/>
          </p:cNvPicPr>
          <p:nvPr/>
        </p:nvPicPr>
        <p:blipFill>
          <a:blip r:embed="rId2"/>
          <a:stretch>
            <a:fillRect/>
          </a:stretch>
        </p:blipFill>
        <p:spPr>
          <a:xfrm>
            <a:off x="0" y="21094"/>
            <a:ext cx="12192000" cy="6450044"/>
          </a:xfrm>
          <a:prstGeom prst="rect">
            <a:avLst/>
          </a:prstGeom>
        </p:spPr>
      </p:pic>
    </p:spTree>
    <p:extLst>
      <p:ext uri="{BB962C8B-B14F-4D97-AF65-F5344CB8AC3E}">
        <p14:creationId xmlns:p14="http://schemas.microsoft.com/office/powerpoint/2010/main" val="2069787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9E80D09-5DD5-B977-9034-B93FE9575D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19</a:t>
            </a:fld>
            <a:endParaRPr lang="en-IN"/>
          </a:p>
        </p:txBody>
      </p:sp>
      <p:pic>
        <p:nvPicPr>
          <p:cNvPr id="6" name="Picture 5">
            <a:extLst>
              <a:ext uri="{FF2B5EF4-FFF2-40B4-BE49-F238E27FC236}">
                <a16:creationId xmlns:a16="http://schemas.microsoft.com/office/drawing/2014/main" id="{A32DA290-3BE7-BFF1-C73F-BFB8769449FF}"/>
              </a:ext>
            </a:extLst>
          </p:cNvPr>
          <p:cNvPicPr>
            <a:picLocks noChangeAspect="1"/>
          </p:cNvPicPr>
          <p:nvPr/>
        </p:nvPicPr>
        <p:blipFill>
          <a:blip r:embed="rId2"/>
          <a:stretch>
            <a:fillRect/>
          </a:stretch>
        </p:blipFill>
        <p:spPr>
          <a:xfrm>
            <a:off x="100039" y="0"/>
            <a:ext cx="11991922" cy="6858000"/>
          </a:xfrm>
          <a:prstGeom prst="rect">
            <a:avLst/>
          </a:prstGeom>
        </p:spPr>
      </p:pic>
    </p:spTree>
    <p:extLst>
      <p:ext uri="{BB962C8B-B14F-4D97-AF65-F5344CB8AC3E}">
        <p14:creationId xmlns:p14="http://schemas.microsoft.com/office/powerpoint/2010/main" val="1300123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2F8FD28-5614-DD26-9D20-401AC3FA9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a:t>
            </a:fld>
            <a:endParaRPr lang="en-IN"/>
          </a:p>
        </p:txBody>
      </p:sp>
      <p:pic>
        <p:nvPicPr>
          <p:cNvPr id="6" name="Picture 5">
            <a:extLst>
              <a:ext uri="{FF2B5EF4-FFF2-40B4-BE49-F238E27FC236}">
                <a16:creationId xmlns:a16="http://schemas.microsoft.com/office/drawing/2014/main" id="{D133D18A-810F-2C27-4166-088FFF83518B}"/>
              </a:ext>
            </a:extLst>
          </p:cNvPr>
          <p:cNvPicPr>
            <a:picLocks noChangeAspect="1"/>
          </p:cNvPicPr>
          <p:nvPr/>
        </p:nvPicPr>
        <p:blipFill>
          <a:blip r:embed="rId2"/>
          <a:stretch>
            <a:fillRect/>
          </a:stretch>
        </p:blipFill>
        <p:spPr>
          <a:xfrm>
            <a:off x="301574" y="625179"/>
            <a:ext cx="8400638" cy="5607642"/>
          </a:xfrm>
          <a:prstGeom prst="rect">
            <a:avLst/>
          </a:prstGeom>
        </p:spPr>
      </p:pic>
    </p:spTree>
    <p:extLst>
      <p:ext uri="{BB962C8B-B14F-4D97-AF65-F5344CB8AC3E}">
        <p14:creationId xmlns:p14="http://schemas.microsoft.com/office/powerpoint/2010/main" val="19970548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9561A8-0927-BCE7-EF1B-16F64AD8E8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20</a:t>
            </a:fld>
            <a:endParaRPr lang="en-IN"/>
          </a:p>
        </p:txBody>
      </p:sp>
      <p:pic>
        <p:nvPicPr>
          <p:cNvPr id="6" name="Picture 5">
            <a:extLst>
              <a:ext uri="{FF2B5EF4-FFF2-40B4-BE49-F238E27FC236}">
                <a16:creationId xmlns:a16="http://schemas.microsoft.com/office/drawing/2014/main" id="{72A6E23C-EA4B-59D3-000C-CB4E59B16B56}"/>
              </a:ext>
            </a:extLst>
          </p:cNvPr>
          <p:cNvPicPr>
            <a:picLocks noChangeAspect="1"/>
          </p:cNvPicPr>
          <p:nvPr/>
        </p:nvPicPr>
        <p:blipFill>
          <a:blip r:embed="rId2"/>
          <a:stretch>
            <a:fillRect/>
          </a:stretch>
        </p:blipFill>
        <p:spPr>
          <a:xfrm>
            <a:off x="253841" y="627663"/>
            <a:ext cx="10828138" cy="5602674"/>
          </a:xfrm>
          <a:prstGeom prst="rect">
            <a:avLst/>
          </a:prstGeom>
        </p:spPr>
      </p:pic>
    </p:spTree>
    <p:extLst>
      <p:ext uri="{BB962C8B-B14F-4D97-AF65-F5344CB8AC3E}">
        <p14:creationId xmlns:p14="http://schemas.microsoft.com/office/powerpoint/2010/main" val="1705259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809AC93-1505-C4F5-8F4F-D5F3783F9B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21</a:t>
            </a:fld>
            <a:endParaRPr lang="en-IN"/>
          </a:p>
        </p:txBody>
      </p:sp>
      <p:pic>
        <p:nvPicPr>
          <p:cNvPr id="6" name="Picture 5">
            <a:extLst>
              <a:ext uri="{FF2B5EF4-FFF2-40B4-BE49-F238E27FC236}">
                <a16:creationId xmlns:a16="http://schemas.microsoft.com/office/drawing/2014/main" id="{AA377B2C-ABAA-7E82-880D-B9AC10345EDF}"/>
              </a:ext>
            </a:extLst>
          </p:cNvPr>
          <p:cNvPicPr>
            <a:picLocks noChangeAspect="1"/>
          </p:cNvPicPr>
          <p:nvPr/>
        </p:nvPicPr>
        <p:blipFill>
          <a:blip r:embed="rId2"/>
          <a:stretch>
            <a:fillRect/>
          </a:stretch>
        </p:blipFill>
        <p:spPr>
          <a:xfrm>
            <a:off x="371395" y="0"/>
            <a:ext cx="11449210" cy="6858000"/>
          </a:xfrm>
          <a:prstGeom prst="rect">
            <a:avLst/>
          </a:prstGeom>
        </p:spPr>
      </p:pic>
      <p:sp>
        <p:nvSpPr>
          <p:cNvPr id="7" name="Speech Bubble: Rectangle with Corners Rounded 6">
            <a:extLst>
              <a:ext uri="{FF2B5EF4-FFF2-40B4-BE49-F238E27FC236}">
                <a16:creationId xmlns:a16="http://schemas.microsoft.com/office/drawing/2014/main" id="{1ADE9607-6453-017A-3141-26116DD62DD8}"/>
              </a:ext>
            </a:extLst>
          </p:cNvPr>
          <p:cNvSpPr/>
          <p:nvPr/>
        </p:nvSpPr>
        <p:spPr>
          <a:xfrm>
            <a:off x="1684961" y="4191856"/>
            <a:ext cx="2434975" cy="1356188"/>
          </a:xfrm>
          <a:prstGeom prst="wedgeRoundRectCallout">
            <a:avLst/>
          </a:prstGeom>
        </p:spPr>
        <p:style>
          <a:lnRef idx="2">
            <a:schemeClr val="dk1"/>
          </a:lnRef>
          <a:fillRef idx="1">
            <a:schemeClr val="lt1"/>
          </a:fillRef>
          <a:effectRef idx="0">
            <a:schemeClr val="dk1"/>
          </a:effectRef>
          <a:fontRef idx="minor">
            <a:schemeClr val="dk1"/>
          </a:fontRef>
        </p:style>
        <p:txBody>
          <a:bodyPr rtlCol="0" anchor="ctr"/>
          <a:lstStyle/>
          <a:p>
            <a:pPr algn="just"/>
            <a:r>
              <a:rPr lang="en-US" sz="1200" dirty="0">
                <a:latin typeface="Times New Roman" panose="02020603050405020304" pitchFamily="18" charset="0"/>
                <a:cs typeface="Times New Roman" panose="02020603050405020304" pitchFamily="18" charset="0"/>
              </a:rPr>
              <a:t>Online transactional processing (OLTP) enables the real-time execution of large numbers of database transactions by large numbers of people, typically over the internet.</a:t>
            </a:r>
            <a:endParaRPr lang="en-IN" sz="1200" dirty="0">
              <a:latin typeface="Times New Roman" panose="02020603050405020304" pitchFamily="18" charset="0"/>
              <a:cs typeface="Times New Roman" panose="02020603050405020304" pitchFamily="18" charset="0"/>
            </a:endParaRPr>
          </a:p>
        </p:txBody>
      </p:sp>
      <p:sp>
        <p:nvSpPr>
          <p:cNvPr id="8" name="Speech Bubble: Rectangle with Corners Rounded 7">
            <a:extLst>
              <a:ext uri="{FF2B5EF4-FFF2-40B4-BE49-F238E27FC236}">
                <a16:creationId xmlns:a16="http://schemas.microsoft.com/office/drawing/2014/main" id="{414F53CD-9290-AE67-A90D-700BF7B4E08C}"/>
              </a:ext>
            </a:extLst>
          </p:cNvPr>
          <p:cNvSpPr/>
          <p:nvPr/>
        </p:nvSpPr>
        <p:spPr>
          <a:xfrm>
            <a:off x="5710719" y="4191856"/>
            <a:ext cx="2434975" cy="1356188"/>
          </a:xfrm>
          <a:prstGeom prst="wedgeRoundRectCallout">
            <a:avLst/>
          </a:prstGeom>
        </p:spPr>
        <p:style>
          <a:lnRef idx="2">
            <a:schemeClr val="dk1"/>
          </a:lnRef>
          <a:fillRef idx="1">
            <a:schemeClr val="lt1"/>
          </a:fillRef>
          <a:effectRef idx="0">
            <a:schemeClr val="dk1"/>
          </a:effectRef>
          <a:fontRef idx="minor">
            <a:schemeClr val="dk1"/>
          </a:fontRef>
        </p:style>
        <p:txBody>
          <a:bodyPr rtlCol="0" anchor="ctr"/>
          <a:lstStyle/>
          <a:p>
            <a:pPr algn="just"/>
            <a:r>
              <a:rPr lang="en-US" sz="1200" dirty="0">
                <a:latin typeface="Times New Roman" panose="02020603050405020304" pitchFamily="18" charset="0"/>
                <a:cs typeface="Times New Roman" panose="02020603050405020304" pitchFamily="18" charset="0"/>
              </a:rPr>
              <a:t> Online analytical processing, is technology for performing high-speed complex queries or multidimensional analysis on large volumes of data.</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5409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C69D8-2DEE-572E-91BA-34521D6BD386}"/>
              </a:ext>
            </a:extLst>
          </p:cNvPr>
          <p:cNvSpPr>
            <a:spLocks noGrp="1"/>
          </p:cNvSpPr>
          <p:nvPr>
            <p:ph type="title"/>
          </p:nvPr>
        </p:nvSpPr>
        <p:spPr/>
        <p:txBody>
          <a:bodyPr/>
          <a:lstStyle/>
          <a:p>
            <a:r>
              <a:rPr lang="en-IN" dirty="0"/>
              <a:t>ETL Tools</a:t>
            </a:r>
          </a:p>
        </p:txBody>
      </p:sp>
      <p:sp>
        <p:nvSpPr>
          <p:cNvPr id="4" name="Slide Number Placeholder 3">
            <a:extLst>
              <a:ext uri="{FF2B5EF4-FFF2-40B4-BE49-F238E27FC236}">
                <a16:creationId xmlns:a16="http://schemas.microsoft.com/office/drawing/2014/main" id="{D8DA822F-5DBD-F692-D77D-9919098129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22</a:t>
            </a:fld>
            <a:endParaRPr lang="en-IN"/>
          </a:p>
        </p:txBody>
      </p:sp>
      <p:pic>
        <p:nvPicPr>
          <p:cNvPr id="9218" name="Picture 2" descr="2025 | AWS Glue - Simple, flexible, and ...">
            <a:extLst>
              <a:ext uri="{FF2B5EF4-FFF2-40B4-BE49-F238E27FC236}">
                <a16:creationId xmlns:a16="http://schemas.microsoft.com/office/drawing/2014/main" id="{B0866702-7F00-4AC7-2C01-0805DF3FC0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520" y="1842385"/>
            <a:ext cx="2657475" cy="172402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Logos Download | Informatica">
            <a:extLst>
              <a:ext uri="{FF2B5EF4-FFF2-40B4-BE49-F238E27FC236}">
                <a16:creationId xmlns:a16="http://schemas.microsoft.com/office/drawing/2014/main" id="{05CEDFCF-10CA-3CD1-043C-570EF9E1CD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211" y="1842385"/>
            <a:ext cx="6711081" cy="1640815"/>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Apache Airflow - Wikipedia">
            <a:extLst>
              <a:ext uri="{FF2B5EF4-FFF2-40B4-BE49-F238E27FC236}">
                <a16:creationId xmlns:a16="http://schemas.microsoft.com/office/drawing/2014/main" id="{6CB56118-3E6B-20AA-B66B-F1CEADB87F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6995" y="4184847"/>
            <a:ext cx="5120007" cy="1971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7295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7AC55-B833-9FD6-A630-DA4581B56C6A}"/>
              </a:ext>
            </a:extLst>
          </p:cNvPr>
          <p:cNvSpPr>
            <a:spLocks noGrp="1"/>
          </p:cNvSpPr>
          <p:nvPr>
            <p:ph type="title"/>
          </p:nvPr>
        </p:nvSpPr>
        <p:spPr/>
        <p:txBody>
          <a:bodyPr/>
          <a:lstStyle/>
          <a:p>
            <a:r>
              <a:rPr lang="en-IN" dirty="0"/>
              <a:t>Data warehouse</a:t>
            </a:r>
          </a:p>
        </p:txBody>
      </p:sp>
      <p:sp>
        <p:nvSpPr>
          <p:cNvPr id="3" name="Text Placeholder 2">
            <a:extLst>
              <a:ext uri="{FF2B5EF4-FFF2-40B4-BE49-F238E27FC236}">
                <a16:creationId xmlns:a16="http://schemas.microsoft.com/office/drawing/2014/main" id="{70E1D5F7-DB60-91CA-AEC6-E219F2B30F6A}"/>
              </a:ext>
            </a:extLst>
          </p:cNvPr>
          <p:cNvSpPr>
            <a:spLocks noGrp="1"/>
          </p:cNvSpPr>
          <p:nvPr>
            <p:ph type="body" idx="1"/>
          </p:nvPr>
        </p:nvSpPr>
        <p:spPr>
          <a:xfrm>
            <a:off x="685426" y="1383836"/>
            <a:ext cx="10515600" cy="4351338"/>
          </a:xfrm>
        </p:spPr>
        <p:txBody>
          <a:bodyPr/>
          <a:lstStyle/>
          <a:p>
            <a:pPr marL="50800" indent="0" algn="just">
              <a:buNone/>
            </a:pPr>
            <a:r>
              <a:rPr lang="en-US" dirty="0"/>
              <a:t>A data warehouse is a centralized system used to store and manage large volumes of data from various sources, enabling efficient analysis and reporting. </a:t>
            </a:r>
            <a:endParaRPr lang="en-IN" dirty="0"/>
          </a:p>
        </p:txBody>
      </p:sp>
      <p:sp>
        <p:nvSpPr>
          <p:cNvPr id="4" name="Slide Number Placeholder 3">
            <a:extLst>
              <a:ext uri="{FF2B5EF4-FFF2-40B4-BE49-F238E27FC236}">
                <a16:creationId xmlns:a16="http://schemas.microsoft.com/office/drawing/2014/main" id="{AD57B50D-894E-1A57-0A3C-47DE4AC5D6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23</a:t>
            </a:fld>
            <a:endParaRPr lang="en-IN"/>
          </a:p>
        </p:txBody>
      </p:sp>
      <p:pic>
        <p:nvPicPr>
          <p:cNvPr id="10242" name="Picture 2">
            <a:extLst>
              <a:ext uri="{FF2B5EF4-FFF2-40B4-BE49-F238E27FC236}">
                <a16:creationId xmlns:a16="http://schemas.microsoft.com/office/drawing/2014/main" id="{8096DA5F-C1A7-F258-766D-B3E9BCDD80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429000"/>
            <a:ext cx="4527711" cy="10941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4375145-B36B-3FE9-7D5C-2F1FF8FB6EEF}"/>
              </a:ext>
            </a:extLst>
          </p:cNvPr>
          <p:cNvPicPr>
            <a:picLocks noChangeAspect="1"/>
          </p:cNvPicPr>
          <p:nvPr/>
        </p:nvPicPr>
        <p:blipFill>
          <a:blip r:embed="rId3"/>
          <a:stretch>
            <a:fillRect/>
          </a:stretch>
        </p:blipFill>
        <p:spPr>
          <a:xfrm>
            <a:off x="6295782" y="3174340"/>
            <a:ext cx="1481756" cy="2145711"/>
          </a:xfrm>
          <a:prstGeom prst="rect">
            <a:avLst/>
          </a:prstGeom>
        </p:spPr>
      </p:pic>
      <p:pic>
        <p:nvPicPr>
          <p:cNvPr id="10248" name="Picture 8" descr="FUNDAMENTALS OF APACHE HIVE ...">
            <a:extLst>
              <a:ext uri="{FF2B5EF4-FFF2-40B4-BE49-F238E27FC236}">
                <a16:creationId xmlns:a16="http://schemas.microsoft.com/office/drawing/2014/main" id="{2210065D-9056-2CF4-75F3-AE3EE7B93A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8548" y="3377628"/>
            <a:ext cx="3419475" cy="133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921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A9048-2262-F713-4B15-92E3E1765668}"/>
              </a:ext>
            </a:extLst>
          </p:cNvPr>
          <p:cNvSpPr>
            <a:spLocks noGrp="1"/>
          </p:cNvSpPr>
          <p:nvPr>
            <p:ph type="title"/>
          </p:nvPr>
        </p:nvSpPr>
        <p:spPr>
          <a:xfrm>
            <a:off x="838200" y="365126"/>
            <a:ext cx="8798960" cy="872150"/>
          </a:xfrm>
        </p:spPr>
        <p:txBody>
          <a:bodyPr/>
          <a:lstStyle/>
          <a:p>
            <a:r>
              <a:rPr lang="en-IN" dirty="0"/>
              <a:t>ELT</a:t>
            </a:r>
          </a:p>
        </p:txBody>
      </p:sp>
      <p:sp>
        <p:nvSpPr>
          <p:cNvPr id="4" name="Slide Number Placeholder 3">
            <a:extLst>
              <a:ext uri="{FF2B5EF4-FFF2-40B4-BE49-F238E27FC236}">
                <a16:creationId xmlns:a16="http://schemas.microsoft.com/office/drawing/2014/main" id="{41EEF5BC-0515-8652-CBAF-C1D006AE9E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24</a:t>
            </a:fld>
            <a:endParaRPr lang="en-IN"/>
          </a:p>
        </p:txBody>
      </p:sp>
      <p:pic>
        <p:nvPicPr>
          <p:cNvPr id="11266" name="Picture 2" descr="10 Best ELT Tools for a Modern Data Stack (2025) | Estuary">
            <a:extLst>
              <a:ext uri="{FF2B5EF4-FFF2-40B4-BE49-F238E27FC236}">
                <a16:creationId xmlns:a16="http://schemas.microsoft.com/office/drawing/2014/main" id="{28BEAB57-812B-A232-D7F9-16A1245E42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587" y="1531450"/>
            <a:ext cx="9686925" cy="4467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9615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058C6-B1E2-C0EE-66E2-406015DEBBA1}"/>
              </a:ext>
            </a:extLst>
          </p:cNvPr>
          <p:cNvSpPr>
            <a:spLocks noGrp="1"/>
          </p:cNvSpPr>
          <p:nvPr>
            <p:ph type="title"/>
          </p:nvPr>
        </p:nvSpPr>
        <p:spPr>
          <a:xfrm>
            <a:off x="838200" y="262383"/>
            <a:ext cx="8858250" cy="898597"/>
          </a:xfrm>
        </p:spPr>
        <p:txBody>
          <a:bodyPr/>
          <a:lstStyle/>
          <a:p>
            <a:r>
              <a:rPr lang="en-IN" dirty="0"/>
              <a:t>ELT VS ETL</a:t>
            </a:r>
          </a:p>
        </p:txBody>
      </p:sp>
      <p:sp>
        <p:nvSpPr>
          <p:cNvPr id="4" name="Slide Number Placeholder 3">
            <a:extLst>
              <a:ext uri="{FF2B5EF4-FFF2-40B4-BE49-F238E27FC236}">
                <a16:creationId xmlns:a16="http://schemas.microsoft.com/office/drawing/2014/main" id="{007ED4ED-951F-0B93-0E8A-17323F0AA27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25</a:t>
            </a:fld>
            <a:endParaRPr lang="en-IN"/>
          </a:p>
        </p:txBody>
      </p:sp>
      <p:graphicFrame>
        <p:nvGraphicFramePr>
          <p:cNvPr id="7" name="Table 6">
            <a:extLst>
              <a:ext uri="{FF2B5EF4-FFF2-40B4-BE49-F238E27FC236}">
                <a16:creationId xmlns:a16="http://schemas.microsoft.com/office/drawing/2014/main" id="{E417FE9F-64A6-202E-DE4D-338B34CF45E9}"/>
              </a:ext>
            </a:extLst>
          </p:cNvPr>
          <p:cNvGraphicFramePr>
            <a:graphicFrameLocks noGrp="1"/>
          </p:cNvGraphicFramePr>
          <p:nvPr/>
        </p:nvGraphicFramePr>
        <p:xfrm>
          <a:off x="152400" y="1702154"/>
          <a:ext cx="11887200" cy="3255264"/>
        </p:xfrm>
        <a:graphic>
          <a:graphicData uri="http://schemas.openxmlformats.org/drawingml/2006/table">
            <a:tbl>
              <a:tblPr>
                <a:tableStyleId>{8A107856-5554-42FB-B03E-39F5DBC370BA}</a:tableStyleId>
              </a:tblPr>
              <a:tblGrid>
                <a:gridCol w="3230668">
                  <a:extLst>
                    <a:ext uri="{9D8B030D-6E8A-4147-A177-3AD203B41FA5}">
                      <a16:colId xmlns:a16="http://schemas.microsoft.com/office/drawing/2014/main" val="1852396848"/>
                    </a:ext>
                  </a:extLst>
                </a:gridCol>
                <a:gridCol w="4466388">
                  <a:extLst>
                    <a:ext uri="{9D8B030D-6E8A-4147-A177-3AD203B41FA5}">
                      <a16:colId xmlns:a16="http://schemas.microsoft.com/office/drawing/2014/main" val="100572123"/>
                    </a:ext>
                  </a:extLst>
                </a:gridCol>
                <a:gridCol w="4190144">
                  <a:extLst>
                    <a:ext uri="{9D8B030D-6E8A-4147-A177-3AD203B41FA5}">
                      <a16:colId xmlns:a16="http://schemas.microsoft.com/office/drawing/2014/main" val="194725358"/>
                    </a:ext>
                  </a:extLst>
                </a:gridCol>
              </a:tblGrid>
              <a:tr h="0">
                <a:tc>
                  <a:txBody>
                    <a:bodyPr/>
                    <a:lstStyle/>
                    <a:p>
                      <a:pPr marR="0" algn="l" rtl="0">
                        <a:lnSpc>
                          <a:spcPct val="90000"/>
                        </a:lnSpc>
                        <a:spcBef>
                          <a:spcPts val="0"/>
                        </a:spcBef>
                        <a:spcAft>
                          <a:spcPts val="0"/>
                        </a:spcAft>
                        <a:buClr>
                          <a:srgbClr val="D0A863"/>
                        </a:buClr>
                        <a:buSzPts val="4400"/>
                        <a:buFont typeface="Cantarell"/>
                        <a:buNone/>
                      </a:pPr>
                      <a:r>
                        <a:rPr lang="en-IN" sz="2400" b="1" u="none" strike="noStrike" cap="none" dirty="0">
                          <a:solidFill>
                            <a:schemeClr val="tx1"/>
                          </a:solidFill>
                          <a:sym typeface="Cantarell"/>
                        </a:rPr>
                        <a:t>Aspect</a:t>
                      </a:r>
                      <a:endParaRPr lang="en-IN" sz="2400" b="1" i="0" u="none" strike="noStrike" cap="none" dirty="0">
                        <a:solidFill>
                          <a:schemeClr val="tx1"/>
                        </a:solidFill>
                        <a:latin typeface="Cantarell"/>
                        <a:cs typeface="Times New Roman" panose="02020603050405020304" pitchFamily="18" charset="0"/>
                        <a:sym typeface="Cantarell"/>
                      </a:endParaRPr>
                    </a:p>
                  </a:txBody>
                  <a:tcPr anchor="ctr"/>
                </a:tc>
                <a:tc>
                  <a:txBody>
                    <a:bodyPr/>
                    <a:lstStyle/>
                    <a:p>
                      <a:pPr marR="0" algn="l" rtl="0">
                        <a:lnSpc>
                          <a:spcPct val="90000"/>
                        </a:lnSpc>
                        <a:spcBef>
                          <a:spcPts val="0"/>
                        </a:spcBef>
                        <a:spcAft>
                          <a:spcPts val="0"/>
                        </a:spcAft>
                        <a:buClr>
                          <a:srgbClr val="D0A863"/>
                        </a:buClr>
                        <a:buSzPts val="4400"/>
                        <a:buFont typeface="Cantarell"/>
                        <a:buNone/>
                      </a:pPr>
                      <a:r>
                        <a:rPr lang="en-IN" sz="2400" b="1" u="none" strike="noStrike" cap="none" dirty="0">
                          <a:solidFill>
                            <a:schemeClr val="tx1"/>
                          </a:solidFill>
                          <a:sym typeface="Cantarell"/>
                        </a:rPr>
                        <a:t>ETL</a:t>
                      </a:r>
                      <a:endParaRPr lang="en-IN" sz="2400" b="1" i="0" u="none" strike="noStrike" cap="none" dirty="0">
                        <a:solidFill>
                          <a:schemeClr val="tx1"/>
                        </a:solidFill>
                        <a:latin typeface="Cantarell"/>
                        <a:cs typeface="Times New Roman" panose="02020603050405020304" pitchFamily="18" charset="0"/>
                        <a:sym typeface="Cantarell"/>
                      </a:endParaRPr>
                    </a:p>
                  </a:txBody>
                  <a:tcPr anchor="ctr"/>
                </a:tc>
                <a:tc>
                  <a:txBody>
                    <a:bodyPr/>
                    <a:lstStyle/>
                    <a:p>
                      <a:pPr marR="0" algn="l" rtl="0">
                        <a:lnSpc>
                          <a:spcPct val="90000"/>
                        </a:lnSpc>
                        <a:spcBef>
                          <a:spcPts val="0"/>
                        </a:spcBef>
                        <a:spcAft>
                          <a:spcPts val="0"/>
                        </a:spcAft>
                        <a:buClr>
                          <a:srgbClr val="D0A863"/>
                        </a:buClr>
                        <a:buSzPts val="4400"/>
                        <a:buFont typeface="Cantarell"/>
                        <a:buNone/>
                      </a:pPr>
                      <a:r>
                        <a:rPr lang="en-IN" sz="2400" b="1" u="none" strike="noStrike" cap="none" dirty="0">
                          <a:solidFill>
                            <a:schemeClr val="tx1"/>
                          </a:solidFill>
                          <a:sym typeface="Cantarell"/>
                        </a:rPr>
                        <a:t>ELT</a:t>
                      </a:r>
                      <a:endParaRPr lang="en-IN" sz="2400" b="1" i="0" u="none" strike="noStrike" cap="none" dirty="0">
                        <a:solidFill>
                          <a:schemeClr val="tx1"/>
                        </a:solidFill>
                        <a:latin typeface="Cantarell"/>
                        <a:cs typeface="Times New Roman" panose="02020603050405020304" pitchFamily="18" charset="0"/>
                        <a:sym typeface="Cantarell"/>
                      </a:endParaRPr>
                    </a:p>
                  </a:txBody>
                  <a:tcPr anchor="ctr"/>
                </a:tc>
                <a:extLst>
                  <a:ext uri="{0D108BD9-81ED-4DB2-BD59-A6C34878D82A}">
                    <a16:rowId xmlns:a16="http://schemas.microsoft.com/office/drawing/2014/main" val="1166960280"/>
                  </a:ext>
                </a:extLst>
              </a:tr>
              <a:tr h="0">
                <a:tc>
                  <a:txBody>
                    <a:bodyPr/>
                    <a:lstStyle/>
                    <a:p>
                      <a:r>
                        <a:rPr lang="en-IN" sz="2400" b="1" dirty="0">
                          <a:solidFill>
                            <a:schemeClr val="tx1"/>
                          </a:solidFill>
                        </a:rPr>
                        <a:t>Order of Operations</a:t>
                      </a:r>
                      <a:endParaRPr lang="en-IN" sz="24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IN" sz="2400" dirty="0">
                          <a:solidFill>
                            <a:schemeClr val="tx1"/>
                          </a:solidFill>
                        </a:rPr>
                        <a:t>Extract → Transform → Load</a:t>
                      </a:r>
                      <a:endParaRPr lang="en-IN" sz="24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IN" sz="2400" dirty="0">
                          <a:solidFill>
                            <a:schemeClr val="tx1"/>
                          </a:solidFill>
                        </a:rPr>
                        <a:t>Extract → Load → Transform</a:t>
                      </a:r>
                      <a:endParaRPr lang="en-IN" sz="2400"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667297887"/>
                  </a:ext>
                </a:extLst>
              </a:tr>
              <a:tr h="0">
                <a:tc>
                  <a:txBody>
                    <a:bodyPr/>
                    <a:lstStyle/>
                    <a:p>
                      <a:r>
                        <a:rPr lang="en-IN" sz="2400" b="1" dirty="0">
                          <a:solidFill>
                            <a:schemeClr val="tx1"/>
                          </a:solidFill>
                        </a:rPr>
                        <a:t>Where Transformation Happens</a:t>
                      </a:r>
                      <a:endParaRPr lang="en-IN" sz="24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just"/>
                      <a:r>
                        <a:rPr lang="en-US" sz="2400" dirty="0">
                          <a:solidFill>
                            <a:schemeClr val="tx1"/>
                          </a:solidFill>
                        </a:rPr>
                        <a:t>Outside the data warehouse (in a separate tool or server)</a:t>
                      </a:r>
                      <a:endParaRPr lang="en-US" sz="24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just"/>
                      <a:r>
                        <a:rPr lang="en-US" sz="2400" dirty="0">
                          <a:solidFill>
                            <a:schemeClr val="tx1"/>
                          </a:solidFill>
                        </a:rPr>
                        <a:t>Inside the data warehouse using its own computing power</a:t>
                      </a:r>
                      <a:endParaRPr lang="en-US" sz="2400"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605693871"/>
                  </a:ext>
                </a:extLst>
              </a:tr>
              <a:tr h="0">
                <a:tc>
                  <a:txBody>
                    <a:bodyPr/>
                    <a:lstStyle/>
                    <a:p>
                      <a:r>
                        <a:rPr lang="en-IN" sz="2400" b="1">
                          <a:solidFill>
                            <a:schemeClr val="tx1"/>
                          </a:solidFill>
                        </a:rPr>
                        <a:t>Best Fit</a:t>
                      </a:r>
                      <a:endParaRPr lang="en-IN" sz="240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just"/>
                      <a:r>
                        <a:rPr lang="en-US" sz="2400" dirty="0">
                          <a:solidFill>
                            <a:schemeClr val="tx1"/>
                          </a:solidFill>
                        </a:rPr>
                        <a:t>Traditional systems were data needs cleaning before storage</a:t>
                      </a:r>
                      <a:endParaRPr lang="en-US" sz="24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just"/>
                      <a:r>
                        <a:rPr lang="en-US" sz="2400" dirty="0">
                          <a:solidFill>
                            <a:schemeClr val="tx1"/>
                          </a:solidFill>
                        </a:rPr>
                        <a:t>Modern cloud platforms (e.g., Big Query, Snowflake) that handle raw data efficiently</a:t>
                      </a:r>
                      <a:endParaRPr lang="en-US" sz="2400"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685614717"/>
                  </a:ext>
                </a:extLst>
              </a:tr>
            </a:tbl>
          </a:graphicData>
        </a:graphic>
      </p:graphicFrame>
    </p:spTree>
    <p:extLst>
      <p:ext uri="{BB962C8B-B14F-4D97-AF65-F5344CB8AC3E}">
        <p14:creationId xmlns:p14="http://schemas.microsoft.com/office/powerpoint/2010/main" val="3991114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3BC7A5-91E7-5410-253B-B68547F632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3</a:t>
            </a:fld>
            <a:endParaRPr lang="en-IN"/>
          </a:p>
        </p:txBody>
      </p:sp>
      <p:pic>
        <p:nvPicPr>
          <p:cNvPr id="6" name="Picture 5">
            <a:extLst>
              <a:ext uri="{FF2B5EF4-FFF2-40B4-BE49-F238E27FC236}">
                <a16:creationId xmlns:a16="http://schemas.microsoft.com/office/drawing/2014/main" id="{C8A0C8BB-56C3-B819-5301-7167BF91AD1A}"/>
              </a:ext>
            </a:extLst>
          </p:cNvPr>
          <p:cNvPicPr>
            <a:picLocks noChangeAspect="1"/>
          </p:cNvPicPr>
          <p:nvPr/>
        </p:nvPicPr>
        <p:blipFill>
          <a:blip r:embed="rId2"/>
          <a:stretch>
            <a:fillRect/>
          </a:stretch>
        </p:blipFill>
        <p:spPr>
          <a:xfrm>
            <a:off x="0" y="308835"/>
            <a:ext cx="10674249" cy="6076554"/>
          </a:xfrm>
          <a:prstGeom prst="rect">
            <a:avLst/>
          </a:prstGeom>
        </p:spPr>
      </p:pic>
    </p:spTree>
    <p:extLst>
      <p:ext uri="{BB962C8B-B14F-4D97-AF65-F5344CB8AC3E}">
        <p14:creationId xmlns:p14="http://schemas.microsoft.com/office/powerpoint/2010/main" val="2177358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86DB2FB-F7AE-352D-3512-725C0CB89A92}"/>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A4EF6D60-3B45-D127-F861-E52EE62E0A0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4</a:t>
            </a:fld>
            <a:endParaRPr lang="en-IN"/>
          </a:p>
        </p:txBody>
      </p:sp>
      <p:pic>
        <p:nvPicPr>
          <p:cNvPr id="6" name="Picture 5">
            <a:extLst>
              <a:ext uri="{FF2B5EF4-FFF2-40B4-BE49-F238E27FC236}">
                <a16:creationId xmlns:a16="http://schemas.microsoft.com/office/drawing/2014/main" id="{42F1E5A2-3200-70A1-C99F-452637A5D7FB}"/>
              </a:ext>
            </a:extLst>
          </p:cNvPr>
          <p:cNvPicPr>
            <a:picLocks noChangeAspect="1"/>
          </p:cNvPicPr>
          <p:nvPr/>
        </p:nvPicPr>
        <p:blipFill>
          <a:blip r:embed="rId2"/>
          <a:stretch>
            <a:fillRect/>
          </a:stretch>
        </p:blipFill>
        <p:spPr>
          <a:xfrm>
            <a:off x="0" y="169706"/>
            <a:ext cx="11486508" cy="6309138"/>
          </a:xfrm>
          <a:prstGeom prst="rect">
            <a:avLst/>
          </a:prstGeom>
        </p:spPr>
      </p:pic>
    </p:spTree>
    <p:extLst>
      <p:ext uri="{BB962C8B-B14F-4D97-AF65-F5344CB8AC3E}">
        <p14:creationId xmlns:p14="http://schemas.microsoft.com/office/powerpoint/2010/main" val="620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E9F92F2-6A50-B37E-8317-FB73AACC14F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5</a:t>
            </a:fld>
            <a:endParaRPr lang="en-IN"/>
          </a:p>
        </p:txBody>
      </p:sp>
      <p:pic>
        <p:nvPicPr>
          <p:cNvPr id="6" name="Picture 5">
            <a:extLst>
              <a:ext uri="{FF2B5EF4-FFF2-40B4-BE49-F238E27FC236}">
                <a16:creationId xmlns:a16="http://schemas.microsoft.com/office/drawing/2014/main" id="{BD04316B-EE42-2F72-DBCF-BE403CDB8406}"/>
              </a:ext>
            </a:extLst>
          </p:cNvPr>
          <p:cNvPicPr>
            <a:picLocks noChangeAspect="1"/>
          </p:cNvPicPr>
          <p:nvPr/>
        </p:nvPicPr>
        <p:blipFill>
          <a:blip r:embed="rId2"/>
          <a:stretch>
            <a:fillRect/>
          </a:stretch>
        </p:blipFill>
        <p:spPr>
          <a:xfrm>
            <a:off x="215757" y="879114"/>
            <a:ext cx="10325528" cy="5397312"/>
          </a:xfrm>
          <a:prstGeom prst="rect">
            <a:avLst/>
          </a:prstGeom>
        </p:spPr>
      </p:pic>
    </p:spTree>
    <p:extLst>
      <p:ext uri="{BB962C8B-B14F-4D97-AF65-F5344CB8AC3E}">
        <p14:creationId xmlns:p14="http://schemas.microsoft.com/office/powerpoint/2010/main" val="3221997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4471"/>
            <a:ext cx="10515600" cy="374463"/>
          </a:xfrm>
        </p:spPr>
        <p:txBody>
          <a:bodyPr>
            <a:normAutofit fontScale="90000"/>
          </a:bodyPr>
          <a:lstStyle/>
          <a:p>
            <a:r>
              <a:rPr lang="en-US" b="1" dirty="0"/>
              <a:t>Data Scientist</a:t>
            </a:r>
          </a:p>
        </p:txBody>
      </p:sp>
      <p:sp>
        <p:nvSpPr>
          <p:cNvPr id="3" name="Content Placeholder 2"/>
          <p:cNvSpPr>
            <a:spLocks noGrp="1"/>
          </p:cNvSpPr>
          <p:nvPr>
            <p:ph idx="1"/>
          </p:nvPr>
        </p:nvSpPr>
        <p:spPr>
          <a:xfrm>
            <a:off x="649941" y="874059"/>
            <a:ext cx="10515600" cy="4351338"/>
          </a:xfrm>
        </p:spPr>
        <p:txBody>
          <a:bodyPr>
            <a:normAutofit/>
          </a:bodyPr>
          <a:lstStyle/>
          <a:p>
            <a:pPr algn="just"/>
            <a:r>
              <a:rPr lang="en-US" sz="2471" dirty="0"/>
              <a:t>A data scientist is a professional who works with an enormous amount of data to come up with compelling business insights through the deployment of various tools, techniques, methodologies, algorithms, etc.</a:t>
            </a:r>
          </a:p>
          <a:p>
            <a:pPr algn="just"/>
            <a:r>
              <a:rPr lang="en-US" sz="2471" dirty="0"/>
              <a:t>Skill required: To become a data scientist, one should have technical language skills such as </a:t>
            </a:r>
            <a:r>
              <a:rPr lang="en-US" sz="2471" b="1" dirty="0"/>
              <a:t>R, SAS, SQL, Python, Hive, Pig, Apache spark, MATLAB</a:t>
            </a:r>
            <a:r>
              <a:rPr lang="en-US" sz="2471" dirty="0"/>
              <a:t>. </a:t>
            </a:r>
          </a:p>
          <a:p>
            <a:pPr algn="just"/>
            <a:r>
              <a:rPr lang="en-US" sz="2471" dirty="0"/>
              <a:t>Data scientists must have an understanding of Statistics, Mathematics, visualization, and communication skills.</a:t>
            </a:r>
          </a:p>
        </p:txBody>
      </p:sp>
      <p:sp>
        <p:nvSpPr>
          <p:cNvPr id="4" name="Slide Number Placeholder 3"/>
          <p:cNvSpPr>
            <a:spLocks noGrp="1"/>
          </p:cNvSpPr>
          <p:nvPr>
            <p:ph type="sldNum" sz="quarter" idx="12"/>
          </p:nvPr>
        </p:nvSpPr>
        <p:spPr/>
        <p:txBody>
          <a:bodyPr/>
          <a:lstStyle/>
          <a:p>
            <a:pPr>
              <a:defRPr/>
            </a:pPr>
            <a:fld id="{EB9B9E2C-58D2-4690-A098-DDC7F4576E24}" type="slidenum">
              <a:rPr lang="en-US" smtClean="0">
                <a:solidFill>
                  <a:prstClr val="white"/>
                </a:solidFill>
              </a:rPr>
              <a:pPr>
                <a:defRPr/>
              </a:pPr>
              <a:t>6</a:t>
            </a:fld>
            <a:endParaRPr lang="en-US">
              <a:solidFill>
                <a:prstClr val="white"/>
              </a:solidFill>
            </a:endParaRPr>
          </a:p>
        </p:txBody>
      </p:sp>
    </p:spTree>
    <p:extLst>
      <p:ext uri="{BB962C8B-B14F-4D97-AF65-F5344CB8AC3E}">
        <p14:creationId xmlns:p14="http://schemas.microsoft.com/office/powerpoint/2010/main" val="549974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08933"/>
          </a:xfrm>
        </p:spPr>
        <p:txBody>
          <a:bodyPr>
            <a:normAutofit fontScale="90000"/>
          </a:bodyPr>
          <a:lstStyle/>
          <a:p>
            <a:r>
              <a:rPr lang="en-US" b="1" dirty="0"/>
              <a:t>Data Analyst:</a:t>
            </a:r>
          </a:p>
        </p:txBody>
      </p:sp>
      <p:sp>
        <p:nvSpPr>
          <p:cNvPr id="3" name="Content Placeholder 2"/>
          <p:cNvSpPr>
            <a:spLocks noGrp="1"/>
          </p:cNvSpPr>
          <p:nvPr>
            <p:ph idx="1"/>
          </p:nvPr>
        </p:nvSpPr>
        <p:spPr>
          <a:xfrm>
            <a:off x="448236" y="1209266"/>
            <a:ext cx="11545453" cy="3228263"/>
          </a:xfrm>
        </p:spPr>
        <p:txBody>
          <a:bodyPr>
            <a:normAutofit/>
          </a:bodyPr>
          <a:lstStyle/>
          <a:p>
            <a:pPr algn="just"/>
            <a:r>
              <a:rPr lang="en-US" sz="2471" dirty="0"/>
              <a:t>Data analyst is an individual, who performs mining of huge amount of data, models the data, looks for patterns, relationship, trends, and so on. At the end of the day, he comes up with visualization and reporting for analyzing the data for decision making and problem-solving process.</a:t>
            </a:r>
          </a:p>
          <a:p>
            <a:pPr algn="just"/>
            <a:r>
              <a:rPr lang="en-US" sz="2471" dirty="0"/>
              <a:t>Skill required: mathematics, business intelligence, data mining, and basic knowledge of statistics. </a:t>
            </a:r>
          </a:p>
          <a:p>
            <a:pPr algn="just"/>
            <a:r>
              <a:rPr lang="en-US" sz="2471" dirty="0"/>
              <a:t>You should also be familiar with some computer languages and tools such as </a:t>
            </a:r>
            <a:r>
              <a:rPr lang="en-US" sz="2471" b="1" dirty="0"/>
              <a:t>MATLAB, Python, SQL, Hive, Pig, Excel, SAS, R, JS, Spark</a:t>
            </a:r>
            <a:r>
              <a:rPr lang="en-US" sz="2471" dirty="0"/>
              <a:t>, etc.</a:t>
            </a:r>
          </a:p>
        </p:txBody>
      </p:sp>
      <p:sp>
        <p:nvSpPr>
          <p:cNvPr id="4" name="Slide Number Placeholder 3"/>
          <p:cNvSpPr>
            <a:spLocks noGrp="1"/>
          </p:cNvSpPr>
          <p:nvPr>
            <p:ph type="sldNum" sz="quarter" idx="12"/>
          </p:nvPr>
        </p:nvSpPr>
        <p:spPr/>
        <p:txBody>
          <a:bodyPr/>
          <a:lstStyle/>
          <a:p>
            <a:pPr>
              <a:defRPr/>
            </a:pPr>
            <a:fld id="{EB9B9E2C-58D2-4690-A098-DDC7F4576E24}" type="slidenum">
              <a:rPr lang="en-US" smtClean="0">
                <a:solidFill>
                  <a:prstClr val="white"/>
                </a:solidFill>
              </a:rPr>
              <a:pPr>
                <a:defRPr/>
              </a:pPr>
              <a:t>7</a:t>
            </a:fld>
            <a:endParaRPr lang="en-US">
              <a:solidFill>
                <a:prstClr val="white"/>
              </a:solidFill>
            </a:endParaRPr>
          </a:p>
        </p:txBody>
      </p:sp>
    </p:spTree>
    <p:extLst>
      <p:ext uri="{BB962C8B-B14F-4D97-AF65-F5344CB8AC3E}">
        <p14:creationId xmlns:p14="http://schemas.microsoft.com/office/powerpoint/2010/main" val="492924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45110"/>
          </a:xfrm>
        </p:spPr>
        <p:txBody>
          <a:bodyPr/>
          <a:lstStyle/>
          <a:p>
            <a:r>
              <a:rPr lang="en-US" b="1" dirty="0"/>
              <a:t>Machine Learning Expert</a:t>
            </a:r>
          </a:p>
        </p:txBody>
      </p:sp>
      <p:sp>
        <p:nvSpPr>
          <p:cNvPr id="3" name="Content Placeholder 2"/>
          <p:cNvSpPr>
            <a:spLocks noGrp="1"/>
          </p:cNvSpPr>
          <p:nvPr>
            <p:ph idx="1"/>
          </p:nvPr>
        </p:nvSpPr>
        <p:spPr/>
        <p:txBody>
          <a:bodyPr>
            <a:normAutofit/>
          </a:bodyPr>
          <a:lstStyle/>
          <a:p>
            <a:pPr algn="just"/>
            <a:r>
              <a:rPr lang="en-US" sz="2471" dirty="0"/>
              <a:t>The machine learning expert is the one who works with various machine learning algorithms used in data science such as regression, clustering, classification, decision tree, random forest, etc.</a:t>
            </a:r>
          </a:p>
          <a:p>
            <a:pPr algn="just"/>
            <a:r>
              <a:rPr lang="en-US" sz="2471" dirty="0"/>
              <a:t>Skill Required: Computer programming languages such as </a:t>
            </a:r>
            <a:r>
              <a:rPr lang="en-US" sz="2471" b="1" dirty="0"/>
              <a:t>Python, C++, R, Java, and Hadoop</a:t>
            </a:r>
            <a:r>
              <a:rPr lang="en-US" sz="2471" dirty="0"/>
              <a:t>. </a:t>
            </a:r>
          </a:p>
          <a:p>
            <a:pPr algn="just"/>
            <a:r>
              <a:rPr lang="en-US" sz="2471" dirty="0"/>
              <a:t>You should also have an understanding of various algorithms, problem-solving analytical skill, probability, and statistics.</a:t>
            </a:r>
          </a:p>
        </p:txBody>
      </p:sp>
      <p:sp>
        <p:nvSpPr>
          <p:cNvPr id="4" name="Slide Number Placeholder 3"/>
          <p:cNvSpPr>
            <a:spLocks noGrp="1"/>
          </p:cNvSpPr>
          <p:nvPr>
            <p:ph type="sldNum" sz="quarter" idx="12"/>
          </p:nvPr>
        </p:nvSpPr>
        <p:spPr/>
        <p:txBody>
          <a:bodyPr/>
          <a:lstStyle/>
          <a:p>
            <a:pPr>
              <a:defRPr/>
            </a:pPr>
            <a:fld id="{EB9B9E2C-58D2-4690-A098-DDC7F4576E24}" type="slidenum">
              <a:rPr lang="en-US" smtClean="0">
                <a:solidFill>
                  <a:prstClr val="white"/>
                </a:solidFill>
              </a:rPr>
              <a:pPr>
                <a:defRPr/>
              </a:pPr>
              <a:t>8</a:t>
            </a:fld>
            <a:endParaRPr lang="en-US">
              <a:solidFill>
                <a:prstClr val="white"/>
              </a:solidFill>
            </a:endParaRPr>
          </a:p>
        </p:txBody>
      </p:sp>
    </p:spTree>
    <p:extLst>
      <p:ext uri="{BB962C8B-B14F-4D97-AF65-F5344CB8AC3E}">
        <p14:creationId xmlns:p14="http://schemas.microsoft.com/office/powerpoint/2010/main" val="20396461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b="1" dirty="0"/>
              <a:t>Data Architect</a:t>
            </a:r>
          </a:p>
        </p:txBody>
      </p:sp>
      <p:sp>
        <p:nvSpPr>
          <p:cNvPr id="3" name="Content Placeholder 2"/>
          <p:cNvSpPr>
            <a:spLocks noGrp="1"/>
          </p:cNvSpPr>
          <p:nvPr>
            <p:ph idx="1"/>
          </p:nvPr>
        </p:nvSpPr>
        <p:spPr/>
        <p:txBody>
          <a:bodyPr/>
          <a:lstStyle/>
          <a:p>
            <a:pPr algn="just"/>
            <a:r>
              <a:rPr lang="en-US" dirty="0"/>
              <a:t>A Data Architect is responsible for implementing the blueprints of a company’s data platform. This blueprint or architecture delineates various models, policies, rules that govern the storage of data as well as its use in the organizations.</a:t>
            </a:r>
          </a:p>
          <a:p>
            <a:pPr algn="just"/>
            <a:r>
              <a:rPr lang="en-US" dirty="0"/>
              <a:t>Some of the important tools used by a Data Architect are </a:t>
            </a:r>
            <a:r>
              <a:rPr lang="en-US" b="1" dirty="0"/>
              <a:t>XML, Hive, SQL</a:t>
            </a:r>
            <a:r>
              <a:rPr lang="en-US" dirty="0"/>
              <a:t>, </a:t>
            </a:r>
            <a:r>
              <a:rPr lang="en-US" b="1" dirty="0"/>
              <a:t>Spark</a:t>
            </a:r>
            <a:r>
              <a:rPr lang="en-US" dirty="0"/>
              <a:t> and </a:t>
            </a:r>
            <a:r>
              <a:rPr lang="en-US" b="1" dirty="0"/>
              <a:t>Pig</a:t>
            </a:r>
            <a:r>
              <a:rPr lang="en-US" dirty="0"/>
              <a:t>.</a:t>
            </a:r>
          </a:p>
        </p:txBody>
      </p:sp>
      <p:sp>
        <p:nvSpPr>
          <p:cNvPr id="4" name="Slide Number Placeholder 3"/>
          <p:cNvSpPr>
            <a:spLocks noGrp="1"/>
          </p:cNvSpPr>
          <p:nvPr>
            <p:ph type="sldNum" sz="quarter" idx="12"/>
          </p:nvPr>
        </p:nvSpPr>
        <p:spPr/>
        <p:txBody>
          <a:bodyPr/>
          <a:lstStyle/>
          <a:p>
            <a:pPr>
              <a:defRPr/>
            </a:pPr>
            <a:fld id="{EB9B9E2C-58D2-4690-A098-DDC7F4576E24}" type="slidenum">
              <a:rPr lang="en-US" smtClean="0">
                <a:solidFill>
                  <a:prstClr val="white"/>
                </a:solidFill>
              </a:rPr>
              <a:pPr>
                <a:defRPr/>
              </a:pPr>
              <a:t>9</a:t>
            </a:fld>
            <a:endParaRPr lang="en-US">
              <a:solidFill>
                <a:prstClr val="white"/>
              </a:solidFill>
            </a:endParaRPr>
          </a:p>
        </p:txBody>
      </p:sp>
    </p:spTree>
    <p:extLst>
      <p:ext uri="{BB962C8B-B14F-4D97-AF65-F5344CB8AC3E}">
        <p14:creationId xmlns:p14="http://schemas.microsoft.com/office/powerpoint/2010/main" val="423001683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2928</TotalTime>
  <Words>893</Words>
  <Application>Microsoft Office PowerPoint</Application>
  <PresentationFormat>Widescreen</PresentationFormat>
  <Paragraphs>103</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Times New Roman</vt:lpstr>
      <vt:lpstr>Calibri</vt:lpstr>
      <vt:lpstr>Cantarell</vt:lpstr>
      <vt:lpstr>Office Theme</vt:lpstr>
      <vt:lpstr>PowerPoint Presentation</vt:lpstr>
      <vt:lpstr>PowerPoint Presentation</vt:lpstr>
      <vt:lpstr>PowerPoint Presentation</vt:lpstr>
      <vt:lpstr>PowerPoint Presentation</vt:lpstr>
      <vt:lpstr>PowerPoint Presentation</vt:lpstr>
      <vt:lpstr>Data Scientist</vt:lpstr>
      <vt:lpstr>Data Analyst:</vt:lpstr>
      <vt:lpstr>Machine Learning Expert</vt:lpstr>
      <vt:lpstr> Data Architect</vt:lpstr>
      <vt:lpstr>Data Engineer</vt:lpstr>
      <vt:lpstr>PowerPoint Presentation</vt:lpstr>
      <vt:lpstr>ETL Process in Data Science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ETL Tools</vt:lpstr>
      <vt:lpstr>Data warehouse</vt:lpstr>
      <vt:lpstr>ELT</vt:lpstr>
      <vt:lpstr>ELT VS ETL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School of  Computer Science  and Engineering,  RV University</dc:title>
  <dc:creator>Yogendra</dc:creator>
  <cp:lastModifiedBy>user u</cp:lastModifiedBy>
  <cp:revision>30</cp:revision>
  <dcterms:created xsi:type="dcterms:W3CDTF">2021-05-28T05:59:32Z</dcterms:created>
  <dcterms:modified xsi:type="dcterms:W3CDTF">2025-08-06T04:36:00Z</dcterms:modified>
</cp:coreProperties>
</file>